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70" r:id="rId3"/>
    <p:sldId id="257" r:id="rId4"/>
    <p:sldId id="304" r:id="rId5"/>
    <p:sldId id="258" r:id="rId6"/>
    <p:sldId id="300" r:id="rId7"/>
    <p:sldId id="301" r:id="rId8"/>
    <p:sldId id="265" r:id="rId9"/>
    <p:sldId id="263" r:id="rId10"/>
    <p:sldId id="303" r:id="rId11"/>
    <p:sldId id="262" r:id="rId12"/>
    <p:sldId id="302" r:id="rId13"/>
    <p:sldId id="266" r:id="rId14"/>
    <p:sldId id="264" r:id="rId15"/>
    <p:sldId id="259" r:id="rId16"/>
    <p:sldId id="260" r:id="rId17"/>
    <p:sldId id="268" r:id="rId18"/>
    <p:sldId id="267" r:id="rId19"/>
    <p:sldId id="292" r:id="rId20"/>
    <p:sldId id="261" r:id="rId21"/>
    <p:sldId id="269" r:id="rId22"/>
    <p:sldId id="275" r:id="rId23"/>
    <p:sldId id="276" r:id="rId24"/>
    <p:sldId id="296" r:id="rId25"/>
    <p:sldId id="305" r:id="rId26"/>
    <p:sldId id="297" r:id="rId27"/>
    <p:sldId id="298" r:id="rId28"/>
    <p:sldId id="293" r:id="rId29"/>
    <p:sldId id="294" r:id="rId30"/>
    <p:sldId id="274" r:id="rId31"/>
    <p:sldId id="273" r:id="rId32"/>
    <p:sldId id="272" r:id="rId33"/>
    <p:sldId id="308" r:id="rId34"/>
    <p:sldId id="290" r:id="rId35"/>
    <p:sldId id="283" r:id="rId36"/>
    <p:sldId id="284" r:id="rId37"/>
    <p:sldId id="285" r:id="rId38"/>
    <p:sldId id="286" r:id="rId39"/>
    <p:sldId id="287" r:id="rId40"/>
    <p:sldId id="295" r:id="rId41"/>
    <p:sldId id="271" r:id="rId42"/>
    <p:sldId id="288" r:id="rId43"/>
    <p:sldId id="306" r:id="rId44"/>
    <p:sldId id="28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5D1A0F-913E-44DF-A9FA-AE19A2E4DF7C}" type="doc">
      <dgm:prSet loTypeId="urn:microsoft.com/office/officeart/2005/8/layout/cycle2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B5BA15E-2CD7-483C-B82E-952BFFF7B820}">
      <dgm:prSet phldrT="[Text]"/>
      <dgm:spPr>
        <a:solidFill>
          <a:schemeClr val="bg1"/>
        </a:solidFill>
      </dgm:spPr>
      <dgm:t>
        <a:bodyPr/>
        <a:lstStyle/>
        <a:p>
          <a:r>
            <a:rPr lang="en-US" dirty="0" smtClean="0"/>
            <a:t>WorldShare ILL </a:t>
          </a:r>
          <a:endParaRPr lang="en-US" dirty="0"/>
        </a:p>
      </dgm:t>
    </dgm:pt>
    <dgm:pt modelId="{EABB0D16-3B1F-492F-8922-5D7CC4624D77}" type="parTrans" cxnId="{F342FA14-9DB9-4C47-9ED6-CAF3B394C0F7}">
      <dgm:prSet/>
      <dgm:spPr/>
      <dgm:t>
        <a:bodyPr/>
        <a:lstStyle/>
        <a:p>
          <a:endParaRPr lang="en-US"/>
        </a:p>
      </dgm:t>
    </dgm:pt>
    <dgm:pt modelId="{057E0A67-8641-4172-A13C-A7628A5A7935}" type="sibTrans" cxnId="{F342FA14-9DB9-4C47-9ED6-CAF3B394C0F7}">
      <dgm:prSet/>
      <dgm:spPr/>
      <dgm:t>
        <a:bodyPr/>
        <a:lstStyle/>
        <a:p>
          <a:endParaRPr lang="en-US"/>
        </a:p>
      </dgm:t>
    </dgm:pt>
    <dgm:pt modelId="{B1A428CC-5CCC-429B-81F5-5BBCFB8B82BA}">
      <dgm:prSet phldrT="[Text]"/>
      <dgm:spPr/>
      <dgm:t>
        <a:bodyPr/>
        <a:lstStyle/>
        <a:p>
          <a:r>
            <a:rPr lang="en-US" dirty="0" smtClean="0"/>
            <a:t>SHARE</a:t>
          </a:r>
        </a:p>
        <a:p>
          <a:r>
            <a:rPr lang="en-US" dirty="0" smtClean="0"/>
            <a:t>(IHLS – Polaris)</a:t>
          </a:r>
          <a:endParaRPr lang="en-US" dirty="0"/>
        </a:p>
      </dgm:t>
    </dgm:pt>
    <dgm:pt modelId="{F947D50F-0355-4F89-ACD3-D27C616E885B}" type="parTrans" cxnId="{DE95D448-FAF6-4F5D-92AF-B1BD226A119A}">
      <dgm:prSet/>
      <dgm:spPr/>
      <dgm:t>
        <a:bodyPr/>
        <a:lstStyle/>
        <a:p>
          <a:endParaRPr lang="en-US"/>
        </a:p>
      </dgm:t>
    </dgm:pt>
    <dgm:pt modelId="{9EEDF1FE-6692-4D3F-9EC1-C7D111F4E2EA}" type="sibTrans" cxnId="{DE95D448-FAF6-4F5D-92AF-B1BD226A119A}">
      <dgm:prSet/>
      <dgm:spPr/>
      <dgm:t>
        <a:bodyPr/>
        <a:lstStyle/>
        <a:p>
          <a:endParaRPr lang="en-US"/>
        </a:p>
      </dgm:t>
    </dgm:pt>
    <dgm:pt modelId="{0708E2D9-EFEA-4D98-99A2-D5E6A1C7A08B}">
      <dgm:prSet phldrT="[Text]"/>
      <dgm:spPr/>
      <dgm:t>
        <a:bodyPr/>
        <a:lstStyle/>
        <a:p>
          <a:r>
            <a:rPr lang="en-US" dirty="0" smtClean="0"/>
            <a:t>I-Share (CARLI – Voyager</a:t>
          </a:r>
          <a:r>
            <a:rPr lang="en-US" smtClean="0"/>
            <a:t>) </a:t>
          </a:r>
          <a:endParaRPr lang="en-US" dirty="0" smtClean="0"/>
        </a:p>
      </dgm:t>
    </dgm:pt>
    <dgm:pt modelId="{F5E150F3-E34B-4569-883A-8BDEBA014FFC}" type="parTrans" cxnId="{306A87F7-EB13-4FE6-802E-DB5C39BE03C2}">
      <dgm:prSet/>
      <dgm:spPr/>
      <dgm:t>
        <a:bodyPr/>
        <a:lstStyle/>
        <a:p>
          <a:endParaRPr lang="en-US"/>
        </a:p>
      </dgm:t>
    </dgm:pt>
    <dgm:pt modelId="{843BAAD4-8AFC-46E0-A07F-267BA403DC17}" type="sibTrans" cxnId="{306A87F7-EB13-4FE6-802E-DB5C39BE03C2}">
      <dgm:prSet/>
      <dgm:spPr/>
      <dgm:t>
        <a:bodyPr/>
        <a:lstStyle/>
        <a:p>
          <a:endParaRPr lang="en-US"/>
        </a:p>
      </dgm:t>
    </dgm:pt>
    <dgm:pt modelId="{762513E0-08DF-485B-97A6-8E1233878D2A}">
      <dgm:prSet phldrT="[Text]"/>
      <dgm:spPr/>
      <dgm:t>
        <a:bodyPr/>
        <a:lstStyle/>
        <a:p>
          <a:r>
            <a:rPr lang="en-US" dirty="0" smtClean="0"/>
            <a:t>Cher</a:t>
          </a:r>
          <a:endParaRPr lang="en-US" dirty="0"/>
        </a:p>
      </dgm:t>
    </dgm:pt>
    <dgm:pt modelId="{12EB497C-4375-4235-8332-A340D18FF827}" type="parTrans" cxnId="{7FEA1DB4-3604-4795-81E3-8E51BE5A2586}">
      <dgm:prSet/>
      <dgm:spPr/>
      <dgm:t>
        <a:bodyPr/>
        <a:lstStyle/>
        <a:p>
          <a:endParaRPr lang="en-US"/>
        </a:p>
      </dgm:t>
    </dgm:pt>
    <dgm:pt modelId="{E8787058-1677-4666-A868-DD1E2D56121B}" type="sibTrans" cxnId="{7FEA1DB4-3604-4795-81E3-8E51BE5A2586}">
      <dgm:prSet/>
      <dgm:spPr/>
      <dgm:t>
        <a:bodyPr/>
        <a:lstStyle/>
        <a:p>
          <a:endParaRPr lang="en-US"/>
        </a:p>
      </dgm:t>
    </dgm:pt>
    <dgm:pt modelId="{2CBC0951-4682-44D0-A305-BEDE431BE2E7}">
      <dgm:prSet phldrT="[Text]"/>
      <dgm:spPr/>
      <dgm:t>
        <a:bodyPr/>
        <a:lstStyle/>
        <a:p>
          <a:r>
            <a:rPr lang="en-US" dirty="0" smtClean="0"/>
            <a:t>Share Illinois</a:t>
          </a:r>
          <a:endParaRPr lang="en-US" dirty="0"/>
        </a:p>
      </dgm:t>
    </dgm:pt>
    <dgm:pt modelId="{FC184846-D7BB-4744-B474-054055CBEF3A}" type="sibTrans" cxnId="{1577112A-F27E-4915-92F4-A3E709C2C8DA}">
      <dgm:prSet/>
      <dgm:spPr/>
      <dgm:t>
        <a:bodyPr/>
        <a:lstStyle/>
        <a:p>
          <a:endParaRPr lang="en-US"/>
        </a:p>
      </dgm:t>
    </dgm:pt>
    <dgm:pt modelId="{DA2A4CD7-518B-45E1-A62F-BAA81C7A8C5D}" type="parTrans" cxnId="{1577112A-F27E-4915-92F4-A3E709C2C8DA}">
      <dgm:prSet/>
      <dgm:spPr/>
      <dgm:t>
        <a:bodyPr/>
        <a:lstStyle/>
        <a:p>
          <a:endParaRPr lang="en-US"/>
        </a:p>
      </dgm:t>
    </dgm:pt>
    <dgm:pt modelId="{230F96DF-A2C8-4C2C-95E1-1BF566157110}" type="pres">
      <dgm:prSet presAssocID="{D85D1A0F-913E-44DF-A9FA-AE19A2E4DF7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759E5D9-ED02-4E04-BB4E-3C23C8804D30}" type="pres">
      <dgm:prSet presAssocID="{AB5BA15E-2CD7-483C-B82E-952BFFF7B82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5F77AE-97C3-48EA-B238-B366A04B0FC6}" type="pres">
      <dgm:prSet presAssocID="{057E0A67-8641-4172-A13C-A7628A5A7935}" presName="sibTrans" presStyleLbl="sibTrans2D1" presStyleIdx="0" presStyleCnt="5" custAng="3240000" custLinFactX="-100000" custLinFactNeighborX="-116821" custLinFactNeighborY="58331"/>
      <dgm:spPr/>
      <dgm:t>
        <a:bodyPr/>
        <a:lstStyle/>
        <a:p>
          <a:endParaRPr lang="en-US"/>
        </a:p>
      </dgm:t>
    </dgm:pt>
    <dgm:pt modelId="{78570694-556A-40B3-9590-58FF6E07DD56}" type="pres">
      <dgm:prSet presAssocID="{057E0A67-8641-4172-A13C-A7628A5A7935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38FE5B1A-4159-4DFD-9F99-F22A6DCFA99F}" type="pres">
      <dgm:prSet presAssocID="{B1A428CC-5CCC-429B-81F5-5BBCFB8B82B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8F93C-806D-426C-B579-3DF0718EB940}" type="pres">
      <dgm:prSet presAssocID="{9EEDF1FE-6692-4D3F-9EC1-C7D111F4E2EA}" presName="sibTrans" presStyleLbl="sibTrans2D1" presStyleIdx="1" presStyleCnt="5" custAng="3117402" custLinFactX="-39282" custLinFactY="-46871" custLinFactNeighborX="-100000" custLinFactNeighborY="-100000"/>
      <dgm:spPr/>
      <dgm:t>
        <a:bodyPr/>
        <a:lstStyle/>
        <a:p>
          <a:endParaRPr lang="en-US"/>
        </a:p>
      </dgm:t>
    </dgm:pt>
    <dgm:pt modelId="{5AB44952-88FD-4861-A001-50CDA8D56AE9}" type="pres">
      <dgm:prSet presAssocID="{9EEDF1FE-6692-4D3F-9EC1-C7D111F4E2EA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2AE997B0-F9A4-4284-B24D-0DE8884C6DCA}" type="pres">
      <dgm:prSet presAssocID="{0708E2D9-EFEA-4D98-99A2-D5E6A1C7A08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C44450-ADEA-403A-A47A-8E3AC4043AF3}" type="pres">
      <dgm:prSet presAssocID="{843BAAD4-8AFC-46E0-A07F-267BA403DC17}" presName="sibTrans" presStyleLbl="sibTrans2D1" presStyleIdx="2" presStyleCnt="5" custAng="3132364" custLinFactX="39775" custLinFactY="-55992" custLinFactNeighborX="100000" custLinFactNeighborY="-100000"/>
      <dgm:spPr/>
      <dgm:t>
        <a:bodyPr/>
        <a:lstStyle/>
        <a:p>
          <a:endParaRPr lang="en-US"/>
        </a:p>
      </dgm:t>
    </dgm:pt>
    <dgm:pt modelId="{21BB33F7-8CCC-4E4B-89CC-AEB5349D8EDC}" type="pres">
      <dgm:prSet presAssocID="{843BAAD4-8AFC-46E0-A07F-267BA403DC17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64503A9D-3683-4B9D-B73C-1F6674F9CEE0}" type="pres">
      <dgm:prSet presAssocID="{2CBC0951-4682-44D0-A305-BEDE431BE2E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C8256C-E79B-4D64-886E-CA8A9A42AEE3}" type="pres">
      <dgm:prSet presAssocID="{FC184846-D7BB-4744-B474-054055CBEF3A}" presName="sibTrans" presStyleLbl="sibTrans2D1" presStyleIdx="3" presStyleCnt="5" custAng="3310226" custLinFactX="100000" custLinFactNeighborX="126705" custLinFactNeighborY="54059"/>
      <dgm:spPr/>
      <dgm:t>
        <a:bodyPr/>
        <a:lstStyle/>
        <a:p>
          <a:endParaRPr lang="en-US"/>
        </a:p>
      </dgm:t>
    </dgm:pt>
    <dgm:pt modelId="{C5AB1A9D-B128-4C31-AC78-4CE43056CF60}" type="pres">
      <dgm:prSet presAssocID="{FC184846-D7BB-4744-B474-054055CBEF3A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F2E854E2-5990-4694-9F8A-D39D80D0342B}" type="pres">
      <dgm:prSet presAssocID="{762513E0-08DF-485B-97A6-8E1233878D2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BC9CCF-7550-44B8-B990-3831B1F709EF}" type="pres">
      <dgm:prSet presAssocID="{E8787058-1677-4666-A868-DD1E2D56121B}" presName="sibTrans" presStyleLbl="sibTrans2D1" presStyleIdx="4" presStyleCnt="5" custAng="2841041" custLinFactY="88133" custLinFactNeighborX="7493" custLinFactNeighborY="100000"/>
      <dgm:spPr/>
      <dgm:t>
        <a:bodyPr/>
        <a:lstStyle/>
        <a:p>
          <a:endParaRPr lang="en-US"/>
        </a:p>
      </dgm:t>
    </dgm:pt>
    <dgm:pt modelId="{3629EF3B-B929-45F3-9198-28608BCBC3E4}" type="pres">
      <dgm:prSet presAssocID="{E8787058-1677-4666-A868-DD1E2D56121B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384F0BC5-C099-4283-993C-F73E0631CEDC}" type="presOf" srcId="{843BAAD4-8AFC-46E0-A07F-267BA403DC17}" destId="{46C44450-ADEA-403A-A47A-8E3AC4043AF3}" srcOrd="0" destOrd="0" presId="urn:microsoft.com/office/officeart/2005/8/layout/cycle2"/>
    <dgm:cxn modelId="{0EF4A0EE-1917-43A6-9637-948A063A022F}" type="presOf" srcId="{0708E2D9-EFEA-4D98-99A2-D5E6A1C7A08B}" destId="{2AE997B0-F9A4-4284-B24D-0DE8884C6DCA}" srcOrd="0" destOrd="0" presId="urn:microsoft.com/office/officeart/2005/8/layout/cycle2"/>
    <dgm:cxn modelId="{FBB43545-BBCB-4B1F-8B30-5010B60AF73B}" type="presOf" srcId="{E8787058-1677-4666-A868-DD1E2D56121B}" destId="{3629EF3B-B929-45F3-9198-28608BCBC3E4}" srcOrd="1" destOrd="0" presId="urn:microsoft.com/office/officeart/2005/8/layout/cycle2"/>
    <dgm:cxn modelId="{93C2191E-5666-4707-BA00-03B103998F77}" type="presOf" srcId="{FC184846-D7BB-4744-B474-054055CBEF3A}" destId="{C5AB1A9D-B128-4C31-AC78-4CE43056CF60}" srcOrd="1" destOrd="0" presId="urn:microsoft.com/office/officeart/2005/8/layout/cycle2"/>
    <dgm:cxn modelId="{144D4381-3E65-4C4F-929B-0AC557895F87}" type="presOf" srcId="{762513E0-08DF-485B-97A6-8E1233878D2A}" destId="{F2E854E2-5990-4694-9F8A-D39D80D0342B}" srcOrd="0" destOrd="0" presId="urn:microsoft.com/office/officeart/2005/8/layout/cycle2"/>
    <dgm:cxn modelId="{1577112A-F27E-4915-92F4-A3E709C2C8DA}" srcId="{D85D1A0F-913E-44DF-A9FA-AE19A2E4DF7C}" destId="{2CBC0951-4682-44D0-A305-BEDE431BE2E7}" srcOrd="3" destOrd="0" parTransId="{DA2A4CD7-518B-45E1-A62F-BAA81C7A8C5D}" sibTransId="{FC184846-D7BB-4744-B474-054055CBEF3A}"/>
    <dgm:cxn modelId="{DE95D448-FAF6-4F5D-92AF-B1BD226A119A}" srcId="{D85D1A0F-913E-44DF-A9FA-AE19A2E4DF7C}" destId="{B1A428CC-5CCC-429B-81F5-5BBCFB8B82BA}" srcOrd="1" destOrd="0" parTransId="{F947D50F-0355-4F89-ACD3-D27C616E885B}" sibTransId="{9EEDF1FE-6692-4D3F-9EC1-C7D111F4E2EA}"/>
    <dgm:cxn modelId="{306A87F7-EB13-4FE6-802E-DB5C39BE03C2}" srcId="{D85D1A0F-913E-44DF-A9FA-AE19A2E4DF7C}" destId="{0708E2D9-EFEA-4D98-99A2-D5E6A1C7A08B}" srcOrd="2" destOrd="0" parTransId="{F5E150F3-E34B-4569-883A-8BDEBA014FFC}" sibTransId="{843BAAD4-8AFC-46E0-A07F-267BA403DC17}"/>
    <dgm:cxn modelId="{7A9CCF5F-7A9F-4291-9DBC-47922564C17A}" type="presOf" srcId="{B1A428CC-5CCC-429B-81F5-5BBCFB8B82BA}" destId="{38FE5B1A-4159-4DFD-9F99-F22A6DCFA99F}" srcOrd="0" destOrd="0" presId="urn:microsoft.com/office/officeart/2005/8/layout/cycle2"/>
    <dgm:cxn modelId="{3A018A99-7270-4216-ADA4-BB6351248030}" type="presOf" srcId="{E8787058-1677-4666-A868-DD1E2D56121B}" destId="{85BC9CCF-7550-44B8-B990-3831B1F709EF}" srcOrd="0" destOrd="0" presId="urn:microsoft.com/office/officeart/2005/8/layout/cycle2"/>
    <dgm:cxn modelId="{8558CE47-CED5-4A9C-B896-C462D00A4014}" type="presOf" srcId="{D85D1A0F-913E-44DF-A9FA-AE19A2E4DF7C}" destId="{230F96DF-A2C8-4C2C-95E1-1BF566157110}" srcOrd="0" destOrd="0" presId="urn:microsoft.com/office/officeart/2005/8/layout/cycle2"/>
    <dgm:cxn modelId="{9FE1349A-4557-48D1-8EA2-510C86116D8A}" type="presOf" srcId="{FC184846-D7BB-4744-B474-054055CBEF3A}" destId="{07C8256C-E79B-4D64-886E-CA8A9A42AEE3}" srcOrd="0" destOrd="0" presId="urn:microsoft.com/office/officeart/2005/8/layout/cycle2"/>
    <dgm:cxn modelId="{7219F47B-257E-4434-A0C9-B7D59362D421}" type="presOf" srcId="{843BAAD4-8AFC-46E0-A07F-267BA403DC17}" destId="{21BB33F7-8CCC-4E4B-89CC-AEB5349D8EDC}" srcOrd="1" destOrd="0" presId="urn:microsoft.com/office/officeart/2005/8/layout/cycle2"/>
    <dgm:cxn modelId="{B1B44937-8DD0-41A8-8D8D-765419EFAC73}" type="presOf" srcId="{AB5BA15E-2CD7-483C-B82E-952BFFF7B820}" destId="{7759E5D9-ED02-4E04-BB4E-3C23C8804D30}" srcOrd="0" destOrd="0" presId="urn:microsoft.com/office/officeart/2005/8/layout/cycle2"/>
    <dgm:cxn modelId="{18BCFDC0-D79E-4CD0-A977-C9E1259B22AC}" type="presOf" srcId="{9EEDF1FE-6692-4D3F-9EC1-C7D111F4E2EA}" destId="{B6E8F93C-806D-426C-B579-3DF0718EB940}" srcOrd="0" destOrd="0" presId="urn:microsoft.com/office/officeart/2005/8/layout/cycle2"/>
    <dgm:cxn modelId="{F342FA14-9DB9-4C47-9ED6-CAF3B394C0F7}" srcId="{D85D1A0F-913E-44DF-A9FA-AE19A2E4DF7C}" destId="{AB5BA15E-2CD7-483C-B82E-952BFFF7B820}" srcOrd="0" destOrd="0" parTransId="{EABB0D16-3B1F-492F-8922-5D7CC4624D77}" sibTransId="{057E0A67-8641-4172-A13C-A7628A5A7935}"/>
    <dgm:cxn modelId="{9C110CA5-0D80-4756-A800-5373794D9052}" type="presOf" srcId="{9EEDF1FE-6692-4D3F-9EC1-C7D111F4E2EA}" destId="{5AB44952-88FD-4861-A001-50CDA8D56AE9}" srcOrd="1" destOrd="0" presId="urn:microsoft.com/office/officeart/2005/8/layout/cycle2"/>
    <dgm:cxn modelId="{AA6734E5-20C1-448F-A29E-6FBDFD9DF6E1}" type="presOf" srcId="{057E0A67-8641-4172-A13C-A7628A5A7935}" destId="{EE5F77AE-97C3-48EA-B238-B366A04B0FC6}" srcOrd="0" destOrd="0" presId="urn:microsoft.com/office/officeart/2005/8/layout/cycle2"/>
    <dgm:cxn modelId="{3D79A4C7-619D-4C9E-B374-DDD28742D29A}" type="presOf" srcId="{057E0A67-8641-4172-A13C-A7628A5A7935}" destId="{78570694-556A-40B3-9590-58FF6E07DD56}" srcOrd="1" destOrd="0" presId="urn:microsoft.com/office/officeart/2005/8/layout/cycle2"/>
    <dgm:cxn modelId="{544718AF-5F93-49C0-999E-E52D2F0BDC3B}" type="presOf" srcId="{2CBC0951-4682-44D0-A305-BEDE431BE2E7}" destId="{64503A9D-3683-4B9D-B73C-1F6674F9CEE0}" srcOrd="0" destOrd="0" presId="urn:microsoft.com/office/officeart/2005/8/layout/cycle2"/>
    <dgm:cxn modelId="{7FEA1DB4-3604-4795-81E3-8E51BE5A2586}" srcId="{D85D1A0F-913E-44DF-A9FA-AE19A2E4DF7C}" destId="{762513E0-08DF-485B-97A6-8E1233878D2A}" srcOrd="4" destOrd="0" parTransId="{12EB497C-4375-4235-8332-A340D18FF827}" sibTransId="{E8787058-1677-4666-A868-DD1E2D56121B}"/>
    <dgm:cxn modelId="{96A7DC3E-3DBD-49D7-9756-8E1B13B0A387}" type="presParOf" srcId="{230F96DF-A2C8-4C2C-95E1-1BF566157110}" destId="{7759E5D9-ED02-4E04-BB4E-3C23C8804D30}" srcOrd="0" destOrd="0" presId="urn:microsoft.com/office/officeart/2005/8/layout/cycle2"/>
    <dgm:cxn modelId="{AC080630-2288-4F13-B6FD-871CD41FBFFC}" type="presParOf" srcId="{230F96DF-A2C8-4C2C-95E1-1BF566157110}" destId="{EE5F77AE-97C3-48EA-B238-B366A04B0FC6}" srcOrd="1" destOrd="0" presId="urn:microsoft.com/office/officeart/2005/8/layout/cycle2"/>
    <dgm:cxn modelId="{63F6408C-B348-436F-BFC5-5693DD04416A}" type="presParOf" srcId="{EE5F77AE-97C3-48EA-B238-B366A04B0FC6}" destId="{78570694-556A-40B3-9590-58FF6E07DD56}" srcOrd="0" destOrd="0" presId="urn:microsoft.com/office/officeart/2005/8/layout/cycle2"/>
    <dgm:cxn modelId="{5426E4A2-DB8F-4841-8E6B-F871AF387FBA}" type="presParOf" srcId="{230F96DF-A2C8-4C2C-95E1-1BF566157110}" destId="{38FE5B1A-4159-4DFD-9F99-F22A6DCFA99F}" srcOrd="2" destOrd="0" presId="urn:microsoft.com/office/officeart/2005/8/layout/cycle2"/>
    <dgm:cxn modelId="{CF49DCE0-A7A8-4DAF-A7A4-D4E8FD499370}" type="presParOf" srcId="{230F96DF-A2C8-4C2C-95E1-1BF566157110}" destId="{B6E8F93C-806D-426C-B579-3DF0718EB940}" srcOrd="3" destOrd="0" presId="urn:microsoft.com/office/officeart/2005/8/layout/cycle2"/>
    <dgm:cxn modelId="{AEBE9033-2DFD-40CA-91A0-430C754ECE39}" type="presParOf" srcId="{B6E8F93C-806D-426C-B579-3DF0718EB940}" destId="{5AB44952-88FD-4861-A001-50CDA8D56AE9}" srcOrd="0" destOrd="0" presId="urn:microsoft.com/office/officeart/2005/8/layout/cycle2"/>
    <dgm:cxn modelId="{C8058095-C19E-4A24-AB49-7B53BEDFBCFF}" type="presParOf" srcId="{230F96DF-A2C8-4C2C-95E1-1BF566157110}" destId="{2AE997B0-F9A4-4284-B24D-0DE8884C6DCA}" srcOrd="4" destOrd="0" presId="urn:microsoft.com/office/officeart/2005/8/layout/cycle2"/>
    <dgm:cxn modelId="{D7D22D9E-A99E-40C0-B366-C8F574D2E29A}" type="presParOf" srcId="{230F96DF-A2C8-4C2C-95E1-1BF566157110}" destId="{46C44450-ADEA-403A-A47A-8E3AC4043AF3}" srcOrd="5" destOrd="0" presId="urn:microsoft.com/office/officeart/2005/8/layout/cycle2"/>
    <dgm:cxn modelId="{DA07F093-491E-4396-9A63-2A53B8D1AE01}" type="presParOf" srcId="{46C44450-ADEA-403A-A47A-8E3AC4043AF3}" destId="{21BB33F7-8CCC-4E4B-89CC-AEB5349D8EDC}" srcOrd="0" destOrd="0" presId="urn:microsoft.com/office/officeart/2005/8/layout/cycle2"/>
    <dgm:cxn modelId="{E3F6C464-F4DF-424A-A0DF-4C21E22288B6}" type="presParOf" srcId="{230F96DF-A2C8-4C2C-95E1-1BF566157110}" destId="{64503A9D-3683-4B9D-B73C-1F6674F9CEE0}" srcOrd="6" destOrd="0" presId="urn:microsoft.com/office/officeart/2005/8/layout/cycle2"/>
    <dgm:cxn modelId="{1B4D6CA8-1311-4091-98FE-B9BF0083D9C5}" type="presParOf" srcId="{230F96DF-A2C8-4C2C-95E1-1BF566157110}" destId="{07C8256C-E79B-4D64-886E-CA8A9A42AEE3}" srcOrd="7" destOrd="0" presId="urn:microsoft.com/office/officeart/2005/8/layout/cycle2"/>
    <dgm:cxn modelId="{5CECBD02-CDEA-41C9-A43F-3DB89695120C}" type="presParOf" srcId="{07C8256C-E79B-4D64-886E-CA8A9A42AEE3}" destId="{C5AB1A9D-B128-4C31-AC78-4CE43056CF60}" srcOrd="0" destOrd="0" presId="urn:microsoft.com/office/officeart/2005/8/layout/cycle2"/>
    <dgm:cxn modelId="{9B7C7D99-BAA8-4F36-A1BA-C3FB1ABBD0A8}" type="presParOf" srcId="{230F96DF-A2C8-4C2C-95E1-1BF566157110}" destId="{F2E854E2-5990-4694-9F8A-D39D80D0342B}" srcOrd="8" destOrd="0" presId="urn:microsoft.com/office/officeart/2005/8/layout/cycle2"/>
    <dgm:cxn modelId="{23F935EC-E742-4AFB-B027-72CA472BA154}" type="presParOf" srcId="{230F96DF-A2C8-4C2C-95E1-1BF566157110}" destId="{85BC9CCF-7550-44B8-B990-3831B1F709EF}" srcOrd="9" destOrd="0" presId="urn:microsoft.com/office/officeart/2005/8/layout/cycle2"/>
    <dgm:cxn modelId="{6D5025E6-003C-486C-A241-B41F67D57E4F}" type="presParOf" srcId="{85BC9CCF-7550-44B8-B990-3831B1F709EF}" destId="{3629EF3B-B929-45F3-9198-28608BCBC3E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77277B-0EE7-41AD-AABC-4DE156523CC7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3B846C9C-3D9B-48E4-813D-6DD096E903F7}">
      <dgm:prSet phldrT="[Text]" custT="1"/>
      <dgm:spPr>
        <a:xfrm>
          <a:off x="3484" y="239888"/>
          <a:ext cx="968022" cy="968022"/>
        </a:xfrm>
        <a:solidFill>
          <a:srgbClr val="F5D2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1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base fee </a:t>
          </a:r>
        </a:p>
        <a:p>
          <a:r>
            <a:rPr lang="en-US" sz="11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($250)* </a:t>
          </a:r>
        </a:p>
      </dgm:t>
    </dgm:pt>
    <dgm:pt modelId="{0811BF96-7464-4747-A272-F1606570AD2A}" type="parTrans" cxnId="{A11F285D-A293-481E-9884-4B91159F5DE2}">
      <dgm:prSet/>
      <dgm:spPr/>
      <dgm:t>
        <a:bodyPr/>
        <a:lstStyle/>
        <a:p>
          <a:endParaRPr lang="en-US"/>
        </a:p>
      </dgm:t>
    </dgm:pt>
    <dgm:pt modelId="{DCA72A42-8DD0-4CA5-ABC7-4E1B69322247}" type="sibTrans" cxnId="{A11F285D-A293-481E-9884-4B91159F5DE2}">
      <dgm:prSet/>
      <dgm:spPr>
        <a:xfrm>
          <a:off x="1050110" y="443173"/>
          <a:ext cx="561453" cy="561453"/>
        </a:xfrm>
        <a:solidFill>
          <a:srgbClr val="EDAC44"/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71711AF4-8466-45BC-BE02-A7D490AA1A2A}">
      <dgm:prSet phldrT="[Text]" custT="1"/>
      <dgm:spPr>
        <a:xfrm>
          <a:off x="1690167" y="239888"/>
          <a:ext cx="968022" cy="968022"/>
        </a:xfrm>
        <a:solidFill>
          <a:srgbClr val="3366FF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1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population</a:t>
          </a:r>
          <a:br>
            <a:rPr lang="en-US" sz="110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1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fee</a:t>
          </a:r>
        </a:p>
      </dgm:t>
    </dgm:pt>
    <dgm:pt modelId="{EE9C14A3-DF0E-4FC6-8F37-892ED615B439}" type="parTrans" cxnId="{892D17AF-C2BA-4C2D-90DE-42146273DC69}">
      <dgm:prSet/>
      <dgm:spPr/>
      <dgm:t>
        <a:bodyPr/>
        <a:lstStyle/>
        <a:p>
          <a:endParaRPr lang="en-US"/>
        </a:p>
      </dgm:t>
    </dgm:pt>
    <dgm:pt modelId="{C11B8406-F71E-47FC-B68C-AEFCEB1D3913}" type="sibTrans" cxnId="{892D17AF-C2BA-4C2D-90DE-42146273DC69}">
      <dgm:prSet/>
      <dgm:spPr>
        <a:xfrm>
          <a:off x="2736793" y="443173"/>
          <a:ext cx="561453" cy="561453"/>
        </a:xfrm>
        <a:solidFill>
          <a:srgbClr val="3366FF"/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771A2D5-C5DB-45BE-9BC6-FAB7FCAB0D7E}">
      <dgm:prSet phldrT="[Text]" custT="1"/>
      <dgm:spPr>
        <a:xfrm>
          <a:off x="5063532" y="239888"/>
          <a:ext cx="968022" cy="968022"/>
        </a:xfrm>
        <a:solidFill>
          <a:srgbClr val="0C00A8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eRead Illinois membership fee</a:t>
          </a:r>
        </a:p>
      </dgm:t>
    </dgm:pt>
    <dgm:pt modelId="{E9FCF1CB-9587-4502-863C-00528D0707D6}" type="parTrans" cxnId="{FDF9911D-FB99-4959-9AFA-0890BD95747C}">
      <dgm:prSet/>
      <dgm:spPr/>
      <dgm:t>
        <a:bodyPr/>
        <a:lstStyle/>
        <a:p>
          <a:endParaRPr lang="en-US"/>
        </a:p>
      </dgm:t>
    </dgm:pt>
    <dgm:pt modelId="{0BD6E152-AD49-413E-8877-791D0A747CC5}" type="sibTrans" cxnId="{FDF9911D-FB99-4959-9AFA-0890BD95747C}">
      <dgm:prSet/>
      <dgm:spPr/>
      <dgm:t>
        <a:bodyPr/>
        <a:lstStyle/>
        <a:p>
          <a:endParaRPr lang="en-US"/>
        </a:p>
      </dgm:t>
    </dgm:pt>
    <dgm:pt modelId="{49098EE2-E514-465A-ADA9-EE8BA13DC331}">
      <dgm:prSet phldrT="[Text]" custT="1"/>
      <dgm:spPr>
        <a:xfrm>
          <a:off x="3376850" y="239888"/>
          <a:ext cx="968022" cy="968022"/>
        </a:xfrm>
        <a:solidFill>
          <a:srgbClr val="EDAC44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US" sz="11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collection budget </a:t>
          </a:r>
        </a:p>
        <a:p>
          <a:r>
            <a:rPr lang="en-US" sz="11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(0.5%)</a:t>
          </a:r>
        </a:p>
      </dgm:t>
    </dgm:pt>
    <dgm:pt modelId="{D600B207-EA87-410D-BF41-16F211CFF94D}" type="parTrans" cxnId="{2FEFADD0-9098-42F7-BD1C-6A49FF66B90B}">
      <dgm:prSet/>
      <dgm:spPr/>
      <dgm:t>
        <a:bodyPr/>
        <a:lstStyle/>
        <a:p>
          <a:endParaRPr lang="en-US"/>
        </a:p>
      </dgm:t>
    </dgm:pt>
    <dgm:pt modelId="{E56E3170-216A-42CD-A58C-0F521E39DA2A}" type="sibTrans" cxnId="{2FEFADD0-9098-42F7-BD1C-6A49FF66B90B}">
      <dgm:prSet/>
      <dgm:spPr>
        <a:xfrm>
          <a:off x="4423476" y="443173"/>
          <a:ext cx="561453" cy="561453"/>
        </a:xfrm>
        <a:solidFill>
          <a:srgbClr val="0C00A8"/>
        </a:solidFill>
        <a:ln>
          <a:noFill/>
        </a:ln>
        <a:effectLst/>
      </dgm:spPr>
      <dgm:t>
        <a:bodyPr/>
        <a:lstStyle/>
        <a:p>
          <a:endParaRPr lang="en-US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81F4DBF-0A42-4C78-A36B-15EF19AC5D92}" type="pres">
      <dgm:prSet presAssocID="{3E77277B-0EE7-41AD-AABC-4DE156523CC7}" presName="linearFlow" presStyleCnt="0">
        <dgm:presLayoutVars>
          <dgm:dir/>
          <dgm:resizeHandles val="exact"/>
        </dgm:presLayoutVars>
      </dgm:prSet>
      <dgm:spPr/>
    </dgm:pt>
    <dgm:pt modelId="{8C294627-9D5B-41AB-BDC0-B37F02CCA433}" type="pres">
      <dgm:prSet presAssocID="{3B846C9C-3D9B-48E4-813D-6DD096E903F7}" presName="node" presStyleLbl="node1" presStyleIdx="0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8EC4B677-B5C6-4077-85F1-A19D42CE37B8}" type="pres">
      <dgm:prSet presAssocID="{DCA72A42-8DD0-4CA5-ABC7-4E1B69322247}" presName="spacerL" presStyleCnt="0"/>
      <dgm:spPr/>
    </dgm:pt>
    <dgm:pt modelId="{09609249-B719-4AD3-B067-9C0B369985D9}" type="pres">
      <dgm:prSet presAssocID="{DCA72A42-8DD0-4CA5-ABC7-4E1B69322247}" presName="sibTrans" presStyleLbl="sibTrans2D1" presStyleIdx="0" presStyleCnt="3"/>
      <dgm:spPr>
        <a:prstGeom prst="mathPlus">
          <a:avLst/>
        </a:prstGeom>
      </dgm:spPr>
      <dgm:t>
        <a:bodyPr/>
        <a:lstStyle/>
        <a:p>
          <a:endParaRPr lang="en-US"/>
        </a:p>
      </dgm:t>
    </dgm:pt>
    <dgm:pt modelId="{FAD82F6A-A3BF-491A-9F6B-0DC6C122D827}" type="pres">
      <dgm:prSet presAssocID="{DCA72A42-8DD0-4CA5-ABC7-4E1B69322247}" presName="spacerR" presStyleCnt="0"/>
      <dgm:spPr/>
    </dgm:pt>
    <dgm:pt modelId="{D581290D-09FE-4CF8-8C63-11C68AAB8877}" type="pres">
      <dgm:prSet presAssocID="{71711AF4-8466-45BC-BE02-A7D490AA1A2A}" presName="node" presStyleLbl="node1" presStyleIdx="1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C9D9547F-F779-4820-97A7-5BF38AD39811}" type="pres">
      <dgm:prSet presAssocID="{C11B8406-F71E-47FC-B68C-AEFCEB1D3913}" presName="spacerL" presStyleCnt="0"/>
      <dgm:spPr/>
    </dgm:pt>
    <dgm:pt modelId="{23DB5C5F-9D26-4CCB-8DDE-1717FD6CA8DF}" type="pres">
      <dgm:prSet presAssocID="{C11B8406-F71E-47FC-B68C-AEFCEB1D3913}" presName="sibTrans" presStyleLbl="sibTrans2D1" presStyleIdx="1" presStyleCnt="3"/>
      <dgm:spPr>
        <a:prstGeom prst="mathPlus">
          <a:avLst/>
        </a:prstGeom>
      </dgm:spPr>
      <dgm:t>
        <a:bodyPr/>
        <a:lstStyle/>
        <a:p>
          <a:endParaRPr lang="en-US"/>
        </a:p>
      </dgm:t>
    </dgm:pt>
    <dgm:pt modelId="{B04D49FE-D7CD-4A3B-B992-9440D264EFD8}" type="pres">
      <dgm:prSet presAssocID="{C11B8406-F71E-47FC-B68C-AEFCEB1D3913}" presName="spacerR" presStyleCnt="0"/>
      <dgm:spPr/>
    </dgm:pt>
    <dgm:pt modelId="{B7D714A8-B71A-4451-B8B1-13835B8A1505}" type="pres">
      <dgm:prSet presAssocID="{49098EE2-E514-465A-ADA9-EE8BA13DC331}" presName="node" presStyleLbl="node1" presStyleIdx="2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4C10A8A3-D177-4E67-B443-BC58045FBD6D}" type="pres">
      <dgm:prSet presAssocID="{E56E3170-216A-42CD-A58C-0F521E39DA2A}" presName="spacerL" presStyleCnt="0"/>
      <dgm:spPr/>
    </dgm:pt>
    <dgm:pt modelId="{458777EE-5DAC-4340-ABD9-51F97750E441}" type="pres">
      <dgm:prSet presAssocID="{E56E3170-216A-42CD-A58C-0F521E39DA2A}" presName="sibTrans" presStyleLbl="sibTrans2D1" presStyleIdx="2" presStyleCnt="3"/>
      <dgm:spPr>
        <a:prstGeom prst="mathEqual">
          <a:avLst/>
        </a:prstGeom>
      </dgm:spPr>
      <dgm:t>
        <a:bodyPr/>
        <a:lstStyle/>
        <a:p>
          <a:endParaRPr lang="en-US"/>
        </a:p>
      </dgm:t>
    </dgm:pt>
    <dgm:pt modelId="{1B8AE6A6-407B-4E78-B9C9-55077B338841}" type="pres">
      <dgm:prSet presAssocID="{E56E3170-216A-42CD-A58C-0F521E39DA2A}" presName="spacerR" presStyleCnt="0"/>
      <dgm:spPr/>
    </dgm:pt>
    <dgm:pt modelId="{10749123-9F84-4B06-9D54-24475ECE2B36}" type="pres">
      <dgm:prSet presAssocID="{B771A2D5-C5DB-45BE-9BC6-FAB7FCAB0D7E}" presName="node" presStyleLbl="node1" presStyleIdx="3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</dgm:ptLst>
  <dgm:cxnLst>
    <dgm:cxn modelId="{FDF9911D-FB99-4959-9AFA-0890BD95747C}" srcId="{3E77277B-0EE7-41AD-AABC-4DE156523CC7}" destId="{B771A2D5-C5DB-45BE-9BC6-FAB7FCAB0D7E}" srcOrd="3" destOrd="0" parTransId="{E9FCF1CB-9587-4502-863C-00528D0707D6}" sibTransId="{0BD6E152-AD49-413E-8877-791D0A747CC5}"/>
    <dgm:cxn modelId="{4104ADA7-3F8C-4503-8A2A-9C43237D191C}" type="presOf" srcId="{49098EE2-E514-465A-ADA9-EE8BA13DC331}" destId="{B7D714A8-B71A-4451-B8B1-13835B8A1505}" srcOrd="0" destOrd="0" presId="urn:microsoft.com/office/officeart/2005/8/layout/equation1"/>
    <dgm:cxn modelId="{9B5DB9D6-DF85-47A6-8209-6FFEB58336BB}" type="presOf" srcId="{3B846C9C-3D9B-48E4-813D-6DD096E903F7}" destId="{8C294627-9D5B-41AB-BDC0-B37F02CCA433}" srcOrd="0" destOrd="0" presId="urn:microsoft.com/office/officeart/2005/8/layout/equation1"/>
    <dgm:cxn modelId="{9224A64B-7F2C-4A18-8269-56BC37E0EE20}" type="presOf" srcId="{B771A2D5-C5DB-45BE-9BC6-FAB7FCAB0D7E}" destId="{10749123-9F84-4B06-9D54-24475ECE2B36}" srcOrd="0" destOrd="0" presId="urn:microsoft.com/office/officeart/2005/8/layout/equation1"/>
    <dgm:cxn modelId="{A11F285D-A293-481E-9884-4B91159F5DE2}" srcId="{3E77277B-0EE7-41AD-AABC-4DE156523CC7}" destId="{3B846C9C-3D9B-48E4-813D-6DD096E903F7}" srcOrd="0" destOrd="0" parTransId="{0811BF96-7464-4747-A272-F1606570AD2A}" sibTransId="{DCA72A42-8DD0-4CA5-ABC7-4E1B69322247}"/>
    <dgm:cxn modelId="{A8B10ECB-F45A-417E-A01F-4AE65C287120}" type="presOf" srcId="{71711AF4-8466-45BC-BE02-A7D490AA1A2A}" destId="{D581290D-09FE-4CF8-8C63-11C68AAB8877}" srcOrd="0" destOrd="0" presId="urn:microsoft.com/office/officeart/2005/8/layout/equation1"/>
    <dgm:cxn modelId="{2FEFADD0-9098-42F7-BD1C-6A49FF66B90B}" srcId="{3E77277B-0EE7-41AD-AABC-4DE156523CC7}" destId="{49098EE2-E514-465A-ADA9-EE8BA13DC331}" srcOrd="2" destOrd="0" parTransId="{D600B207-EA87-410D-BF41-16F211CFF94D}" sibTransId="{E56E3170-216A-42CD-A58C-0F521E39DA2A}"/>
    <dgm:cxn modelId="{A581E674-96D9-4B2F-AFF2-7A76E7918837}" type="presOf" srcId="{E56E3170-216A-42CD-A58C-0F521E39DA2A}" destId="{458777EE-5DAC-4340-ABD9-51F97750E441}" srcOrd="0" destOrd="0" presId="urn:microsoft.com/office/officeart/2005/8/layout/equation1"/>
    <dgm:cxn modelId="{925716CE-740C-4473-AF15-5AC70C130380}" type="presOf" srcId="{C11B8406-F71E-47FC-B68C-AEFCEB1D3913}" destId="{23DB5C5F-9D26-4CCB-8DDE-1717FD6CA8DF}" srcOrd="0" destOrd="0" presId="urn:microsoft.com/office/officeart/2005/8/layout/equation1"/>
    <dgm:cxn modelId="{892D17AF-C2BA-4C2D-90DE-42146273DC69}" srcId="{3E77277B-0EE7-41AD-AABC-4DE156523CC7}" destId="{71711AF4-8466-45BC-BE02-A7D490AA1A2A}" srcOrd="1" destOrd="0" parTransId="{EE9C14A3-DF0E-4FC6-8F37-892ED615B439}" sibTransId="{C11B8406-F71E-47FC-B68C-AEFCEB1D3913}"/>
    <dgm:cxn modelId="{334F249A-29AF-4989-8A89-7CEA02B8E647}" type="presOf" srcId="{DCA72A42-8DD0-4CA5-ABC7-4E1B69322247}" destId="{09609249-B719-4AD3-B067-9C0B369985D9}" srcOrd="0" destOrd="0" presId="urn:microsoft.com/office/officeart/2005/8/layout/equation1"/>
    <dgm:cxn modelId="{374BDA37-EDAC-4F2C-928C-78D5494EB6EC}" type="presOf" srcId="{3E77277B-0EE7-41AD-AABC-4DE156523CC7}" destId="{B81F4DBF-0A42-4C78-A36B-15EF19AC5D92}" srcOrd="0" destOrd="0" presId="urn:microsoft.com/office/officeart/2005/8/layout/equation1"/>
    <dgm:cxn modelId="{415C10FE-B59A-4B53-B64E-2F45E923C39F}" type="presParOf" srcId="{B81F4DBF-0A42-4C78-A36B-15EF19AC5D92}" destId="{8C294627-9D5B-41AB-BDC0-B37F02CCA433}" srcOrd="0" destOrd="0" presId="urn:microsoft.com/office/officeart/2005/8/layout/equation1"/>
    <dgm:cxn modelId="{01D8125B-BBA6-4C83-AA3B-2D9EA1CE27EB}" type="presParOf" srcId="{B81F4DBF-0A42-4C78-A36B-15EF19AC5D92}" destId="{8EC4B677-B5C6-4077-85F1-A19D42CE37B8}" srcOrd="1" destOrd="0" presId="urn:microsoft.com/office/officeart/2005/8/layout/equation1"/>
    <dgm:cxn modelId="{69C79752-8219-4557-85F4-B8569A1B3AA9}" type="presParOf" srcId="{B81F4DBF-0A42-4C78-A36B-15EF19AC5D92}" destId="{09609249-B719-4AD3-B067-9C0B369985D9}" srcOrd="2" destOrd="0" presId="urn:microsoft.com/office/officeart/2005/8/layout/equation1"/>
    <dgm:cxn modelId="{2EF71B5A-7684-412D-8896-76BF910D1E7E}" type="presParOf" srcId="{B81F4DBF-0A42-4C78-A36B-15EF19AC5D92}" destId="{FAD82F6A-A3BF-491A-9F6B-0DC6C122D827}" srcOrd="3" destOrd="0" presId="urn:microsoft.com/office/officeart/2005/8/layout/equation1"/>
    <dgm:cxn modelId="{33B0971D-CE6B-4D20-9B04-6C029C6BE2E4}" type="presParOf" srcId="{B81F4DBF-0A42-4C78-A36B-15EF19AC5D92}" destId="{D581290D-09FE-4CF8-8C63-11C68AAB8877}" srcOrd="4" destOrd="0" presId="urn:microsoft.com/office/officeart/2005/8/layout/equation1"/>
    <dgm:cxn modelId="{D74F1859-10E9-4C4B-9EA0-A88552A20695}" type="presParOf" srcId="{B81F4DBF-0A42-4C78-A36B-15EF19AC5D92}" destId="{C9D9547F-F779-4820-97A7-5BF38AD39811}" srcOrd="5" destOrd="0" presId="urn:microsoft.com/office/officeart/2005/8/layout/equation1"/>
    <dgm:cxn modelId="{4271D402-EFA3-4ADF-B72D-3491F3565B48}" type="presParOf" srcId="{B81F4DBF-0A42-4C78-A36B-15EF19AC5D92}" destId="{23DB5C5F-9D26-4CCB-8DDE-1717FD6CA8DF}" srcOrd="6" destOrd="0" presId="urn:microsoft.com/office/officeart/2005/8/layout/equation1"/>
    <dgm:cxn modelId="{DDF0512E-3501-4843-A0B3-34A8FB8F9E09}" type="presParOf" srcId="{B81F4DBF-0A42-4C78-A36B-15EF19AC5D92}" destId="{B04D49FE-D7CD-4A3B-B992-9440D264EFD8}" srcOrd="7" destOrd="0" presId="urn:microsoft.com/office/officeart/2005/8/layout/equation1"/>
    <dgm:cxn modelId="{6A8DF1C0-C1FF-435D-BA32-0FC2B59999B5}" type="presParOf" srcId="{B81F4DBF-0A42-4C78-A36B-15EF19AC5D92}" destId="{B7D714A8-B71A-4451-B8B1-13835B8A1505}" srcOrd="8" destOrd="0" presId="urn:microsoft.com/office/officeart/2005/8/layout/equation1"/>
    <dgm:cxn modelId="{E5FEE84C-16BA-4172-8711-10EA19A30EBA}" type="presParOf" srcId="{B81F4DBF-0A42-4C78-A36B-15EF19AC5D92}" destId="{4C10A8A3-D177-4E67-B443-BC58045FBD6D}" srcOrd="9" destOrd="0" presId="urn:microsoft.com/office/officeart/2005/8/layout/equation1"/>
    <dgm:cxn modelId="{D63AD117-96A2-4C70-884F-6F32EB0A3AEA}" type="presParOf" srcId="{B81F4DBF-0A42-4C78-A36B-15EF19AC5D92}" destId="{458777EE-5DAC-4340-ABD9-51F97750E441}" srcOrd="10" destOrd="0" presId="urn:microsoft.com/office/officeart/2005/8/layout/equation1"/>
    <dgm:cxn modelId="{14791C72-F0B4-48F1-A295-D766200F672C}" type="presParOf" srcId="{B81F4DBF-0A42-4C78-A36B-15EF19AC5D92}" destId="{1B8AE6A6-407B-4E78-B9C9-55077B338841}" srcOrd="11" destOrd="0" presId="urn:microsoft.com/office/officeart/2005/8/layout/equation1"/>
    <dgm:cxn modelId="{FDE6D06C-077C-46DB-BF28-E243CDC5683F}" type="presParOf" srcId="{B81F4DBF-0A42-4C78-A36B-15EF19AC5D92}" destId="{10749123-9F84-4B06-9D54-24475ECE2B36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9E5D9-ED02-4E04-BB4E-3C23C8804D30}">
      <dsp:nvSpPr>
        <dsp:cNvPr id="0" name=""/>
        <dsp:cNvSpPr/>
      </dsp:nvSpPr>
      <dsp:spPr>
        <a:xfrm>
          <a:off x="3449789" y="2820"/>
          <a:ext cx="1863421" cy="186342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WorldShare ILL </a:t>
          </a:r>
          <a:endParaRPr lang="en-US" sz="2000" kern="1200" dirty="0"/>
        </a:p>
      </dsp:txBody>
      <dsp:txXfrm>
        <a:off x="3722681" y="275712"/>
        <a:ext cx="1317637" cy="1317637"/>
      </dsp:txXfrm>
    </dsp:sp>
    <dsp:sp modelId="{EE5F77AE-97C3-48EA-B238-B366A04B0FC6}">
      <dsp:nvSpPr>
        <dsp:cNvPr id="0" name=""/>
        <dsp:cNvSpPr/>
      </dsp:nvSpPr>
      <dsp:spPr>
        <a:xfrm rot="5400000">
          <a:off x="4182024" y="1800525"/>
          <a:ext cx="494451" cy="628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4256192" y="1852139"/>
        <a:ext cx="346116" cy="377342"/>
      </dsp:txXfrm>
    </dsp:sp>
    <dsp:sp modelId="{38FE5B1A-4159-4DFD-9F99-F22A6DCFA99F}">
      <dsp:nvSpPr>
        <dsp:cNvPr id="0" name=""/>
        <dsp:cNvSpPr/>
      </dsp:nvSpPr>
      <dsp:spPr>
        <a:xfrm>
          <a:off x="5712083" y="1646472"/>
          <a:ext cx="1863421" cy="1863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SHARE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(IHLS – Polaris)</a:t>
          </a:r>
          <a:endParaRPr lang="en-US" sz="2000" kern="1200" dirty="0"/>
        </a:p>
      </dsp:txBody>
      <dsp:txXfrm>
        <a:off x="5984975" y="1919364"/>
        <a:ext cx="1317637" cy="1317637"/>
      </dsp:txXfrm>
    </dsp:sp>
    <dsp:sp modelId="{B6E8F93C-806D-426C-B579-3DF0718EB940}">
      <dsp:nvSpPr>
        <dsp:cNvPr id="0" name=""/>
        <dsp:cNvSpPr/>
      </dsp:nvSpPr>
      <dsp:spPr>
        <a:xfrm rot="9597402">
          <a:off x="5280150" y="2656486"/>
          <a:ext cx="494451" cy="628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5423993" y="2756848"/>
        <a:ext cx="346116" cy="377342"/>
      </dsp:txXfrm>
    </dsp:sp>
    <dsp:sp modelId="{2AE997B0-F9A4-4284-B24D-0DE8884C6DCA}">
      <dsp:nvSpPr>
        <dsp:cNvPr id="0" name=""/>
        <dsp:cNvSpPr/>
      </dsp:nvSpPr>
      <dsp:spPr>
        <a:xfrm>
          <a:off x="4847963" y="4305958"/>
          <a:ext cx="1863421" cy="1863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I-Share (CARLI – Voyager</a:t>
          </a:r>
          <a:r>
            <a:rPr lang="en-US" sz="2000" kern="1200" smtClean="0"/>
            <a:t>) </a:t>
          </a:r>
          <a:endParaRPr lang="en-US" sz="2000" kern="1200" dirty="0" smtClean="0"/>
        </a:p>
      </dsp:txBody>
      <dsp:txXfrm>
        <a:off x="5120855" y="4578850"/>
        <a:ext cx="1317637" cy="1317637"/>
      </dsp:txXfrm>
    </dsp:sp>
    <dsp:sp modelId="{46C44450-ADEA-403A-A47A-8E3AC4043AF3}">
      <dsp:nvSpPr>
        <dsp:cNvPr id="0" name=""/>
        <dsp:cNvSpPr/>
      </dsp:nvSpPr>
      <dsp:spPr>
        <a:xfrm rot="13932364">
          <a:off x="4839388" y="3942176"/>
          <a:ext cx="494451" cy="628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4959007" y="4126566"/>
        <a:ext cx="346116" cy="377342"/>
      </dsp:txXfrm>
    </dsp:sp>
    <dsp:sp modelId="{64503A9D-3683-4B9D-B73C-1F6674F9CEE0}">
      <dsp:nvSpPr>
        <dsp:cNvPr id="0" name=""/>
        <dsp:cNvSpPr/>
      </dsp:nvSpPr>
      <dsp:spPr>
        <a:xfrm>
          <a:off x="2051614" y="4305958"/>
          <a:ext cx="1863421" cy="1863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Share Illinois</a:t>
          </a:r>
          <a:endParaRPr lang="en-US" sz="2000" kern="1200" dirty="0"/>
        </a:p>
      </dsp:txBody>
      <dsp:txXfrm>
        <a:off x="2324506" y="4578850"/>
        <a:ext cx="1317637" cy="1317637"/>
      </dsp:txXfrm>
    </dsp:sp>
    <dsp:sp modelId="{07C8256C-E79B-4D64-886E-CA8A9A42AEE3}">
      <dsp:nvSpPr>
        <dsp:cNvPr id="0" name=""/>
        <dsp:cNvSpPr/>
      </dsp:nvSpPr>
      <dsp:spPr>
        <a:xfrm rot="18430226">
          <a:off x="3429311" y="3946762"/>
          <a:ext cx="494451" cy="628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10800000">
        <a:off x="3458667" y="4131643"/>
        <a:ext cx="346116" cy="377342"/>
      </dsp:txXfrm>
    </dsp:sp>
    <dsp:sp modelId="{F2E854E2-5990-4694-9F8A-D39D80D0342B}">
      <dsp:nvSpPr>
        <dsp:cNvPr id="0" name=""/>
        <dsp:cNvSpPr/>
      </dsp:nvSpPr>
      <dsp:spPr>
        <a:xfrm>
          <a:off x="1187495" y="1646472"/>
          <a:ext cx="1863421" cy="1863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Cher</a:t>
          </a:r>
          <a:endParaRPr lang="en-US" sz="2000" kern="1200" dirty="0"/>
        </a:p>
      </dsp:txBody>
      <dsp:txXfrm>
        <a:off x="1460387" y="1919364"/>
        <a:ext cx="1317637" cy="1317637"/>
      </dsp:txXfrm>
    </dsp:sp>
    <dsp:sp modelId="{85BC9CCF-7550-44B8-B990-3831B1F709EF}">
      <dsp:nvSpPr>
        <dsp:cNvPr id="0" name=""/>
        <dsp:cNvSpPr/>
      </dsp:nvSpPr>
      <dsp:spPr>
        <a:xfrm rot="681041">
          <a:off x="3028855" y="2633307"/>
          <a:ext cx="494451" cy="6289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030306" y="2744491"/>
        <a:ext cx="346116" cy="3773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294627-9D5B-41AB-BDC0-B37F02CCA433}">
      <dsp:nvSpPr>
        <dsp:cNvPr id="0" name=""/>
        <dsp:cNvSpPr/>
      </dsp:nvSpPr>
      <dsp:spPr>
        <a:xfrm>
          <a:off x="4575" y="1802829"/>
          <a:ext cx="1271141" cy="1271141"/>
        </a:xfrm>
        <a:prstGeom prst="ellipse">
          <a:avLst/>
        </a:prstGeom>
        <a:solidFill>
          <a:srgbClr val="F5D2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base fee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($250)* </a:t>
          </a:r>
        </a:p>
      </dsp:txBody>
      <dsp:txXfrm>
        <a:off x="190729" y="1988983"/>
        <a:ext cx="898833" cy="898833"/>
      </dsp:txXfrm>
    </dsp:sp>
    <dsp:sp modelId="{09609249-B719-4AD3-B067-9C0B369985D9}">
      <dsp:nvSpPr>
        <dsp:cNvPr id="0" name=""/>
        <dsp:cNvSpPr/>
      </dsp:nvSpPr>
      <dsp:spPr>
        <a:xfrm>
          <a:off x="1378932" y="2069769"/>
          <a:ext cx="737261" cy="737261"/>
        </a:xfrm>
        <a:prstGeom prst="mathPlus">
          <a:avLst/>
        </a:prstGeom>
        <a:solidFill>
          <a:srgbClr val="EDAC44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1476656" y="2351698"/>
        <a:ext cx="541813" cy="173403"/>
      </dsp:txXfrm>
    </dsp:sp>
    <dsp:sp modelId="{D581290D-09FE-4CF8-8C63-11C68AAB8877}">
      <dsp:nvSpPr>
        <dsp:cNvPr id="0" name=""/>
        <dsp:cNvSpPr/>
      </dsp:nvSpPr>
      <dsp:spPr>
        <a:xfrm>
          <a:off x="2219411" y="1802829"/>
          <a:ext cx="1271141" cy="1271141"/>
        </a:xfrm>
        <a:prstGeom prst="ellipse">
          <a:avLst/>
        </a:prstGeom>
        <a:solidFill>
          <a:srgbClr val="3366FF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population</a:t>
          </a:r>
          <a:br>
            <a:rPr lang="en-US" sz="11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r>
            <a:rPr lang="en-US" sz="11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 fee</a:t>
          </a:r>
        </a:p>
      </dsp:txBody>
      <dsp:txXfrm>
        <a:off x="2405565" y="1988983"/>
        <a:ext cx="898833" cy="898833"/>
      </dsp:txXfrm>
    </dsp:sp>
    <dsp:sp modelId="{23DB5C5F-9D26-4CCB-8DDE-1717FD6CA8DF}">
      <dsp:nvSpPr>
        <dsp:cNvPr id="0" name=""/>
        <dsp:cNvSpPr/>
      </dsp:nvSpPr>
      <dsp:spPr>
        <a:xfrm>
          <a:off x="3593769" y="2069769"/>
          <a:ext cx="737261" cy="737261"/>
        </a:xfrm>
        <a:prstGeom prst="mathPlus">
          <a:avLst/>
        </a:prstGeom>
        <a:solidFill>
          <a:srgbClr val="3366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691493" y="2351698"/>
        <a:ext cx="541813" cy="173403"/>
      </dsp:txXfrm>
    </dsp:sp>
    <dsp:sp modelId="{B7D714A8-B71A-4451-B8B1-13835B8A1505}">
      <dsp:nvSpPr>
        <dsp:cNvPr id="0" name=""/>
        <dsp:cNvSpPr/>
      </dsp:nvSpPr>
      <dsp:spPr>
        <a:xfrm>
          <a:off x="4434247" y="1802829"/>
          <a:ext cx="1271141" cy="1271141"/>
        </a:xfrm>
        <a:prstGeom prst="ellipse">
          <a:avLst/>
        </a:prstGeom>
        <a:solidFill>
          <a:srgbClr val="EDAC44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collection budget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(0.5%)</a:t>
          </a:r>
        </a:p>
      </dsp:txBody>
      <dsp:txXfrm>
        <a:off x="4620401" y="1988983"/>
        <a:ext cx="898833" cy="898833"/>
      </dsp:txXfrm>
    </dsp:sp>
    <dsp:sp modelId="{458777EE-5DAC-4340-ABD9-51F97750E441}">
      <dsp:nvSpPr>
        <dsp:cNvPr id="0" name=""/>
        <dsp:cNvSpPr/>
      </dsp:nvSpPr>
      <dsp:spPr>
        <a:xfrm>
          <a:off x="5808605" y="2069769"/>
          <a:ext cx="737261" cy="737261"/>
        </a:xfrm>
        <a:prstGeom prst="mathEqual">
          <a:avLst/>
        </a:prstGeom>
        <a:solidFill>
          <a:srgbClr val="0C00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5906329" y="2221645"/>
        <a:ext cx="541813" cy="433509"/>
      </dsp:txXfrm>
    </dsp:sp>
    <dsp:sp modelId="{10749123-9F84-4B06-9D54-24475ECE2B36}">
      <dsp:nvSpPr>
        <dsp:cNvPr id="0" name=""/>
        <dsp:cNvSpPr/>
      </dsp:nvSpPr>
      <dsp:spPr>
        <a:xfrm>
          <a:off x="6649083" y="1802829"/>
          <a:ext cx="1271141" cy="1271141"/>
        </a:xfrm>
        <a:prstGeom prst="ellipse">
          <a:avLst/>
        </a:prstGeom>
        <a:solidFill>
          <a:srgbClr val="0C00A8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eRead Illinois membership fee</a:t>
          </a:r>
        </a:p>
      </dsp:txBody>
      <dsp:txXfrm>
        <a:off x="6835237" y="1988983"/>
        <a:ext cx="898833" cy="8988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1D373-60EB-423A-8B35-2420A13EF89B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B179E-CF8E-49CA-A3CF-E5F55DEC0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820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3D0D9-79C2-E74A-AFC2-A31843F0681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17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607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3D0D9-79C2-E74A-AFC2-A31843F06810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27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3D0D9-79C2-E74A-AFC2-A31843F06810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255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2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 statewide project.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04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95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135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It’s a wild world out there….NOW on to e-books!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03D0D9-79C2-E74A-AFC2-A31843F06810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77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statewide project.  These are the major components of the first goal of expanding access</a:t>
            </a:r>
            <a:r>
              <a:rPr lang="en-US" baseline="0" dirty="0" smtClean="0"/>
              <a:t> to e-books in Illinois.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93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are the elements of the fee structure that the advisory</a:t>
            </a:r>
            <a:r>
              <a:rPr lang="en-US" baseline="0" dirty="0" smtClean="0"/>
              <a:t> committee agreed to at their first meeting.  Prices are coming soon (as of 9/17/13)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297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65D1A7-E531-4684-9DB6-C20292CFFBB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6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973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72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112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Text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FE2C35E-EA8D-4765-BC71-BA8A5D61C9DB}" type="datetime1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3/7/2014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23D87E7-651D-4A96-A2ED-045968F76FEA}" type="slidenum">
              <a:rPr lang="en-US" smtClean="0">
                <a:solidFill>
                  <a:prstClr val="black">
                    <a:tint val="75000"/>
                  </a:prstClr>
                </a:solidFill>
                <a:ea typeface="ＭＳ Ｐゴシック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ea typeface="ＭＳ Ｐゴシック" charset="-128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152400" y="228600"/>
            <a:ext cx="8839200" cy="5791200"/>
          </a:xfrm>
        </p:spPr>
        <p:txBody>
          <a:bodyPr lIns="457200" tIns="457200" rIns="457200" bIns="45720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1200"/>
              </a:spcBef>
              <a:buNone/>
              <a:defRPr sz="80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6200000" scaled="0"/>
                  <a:tileRect/>
                </a:gradFill>
              </a:defRPr>
            </a:lvl1pPr>
            <a:lvl2pPr algn="ctr">
              <a:buNone/>
              <a:defRPr sz="8800">
                <a:solidFill>
                  <a:schemeClr val="bg1"/>
                </a:solidFill>
              </a:defRPr>
            </a:lvl2pPr>
            <a:lvl3pPr algn="ctr">
              <a:buNone/>
              <a:defRPr sz="8800">
                <a:solidFill>
                  <a:schemeClr val="bg1"/>
                </a:solidFill>
              </a:defRPr>
            </a:lvl3pPr>
            <a:lvl4pPr algn="ctr">
              <a:buNone/>
              <a:defRPr sz="8800">
                <a:solidFill>
                  <a:schemeClr val="bg1"/>
                </a:solidFill>
              </a:defRPr>
            </a:lvl4pPr>
            <a:lvl5pPr algn="ctr">
              <a:buNone/>
              <a:defRPr sz="8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30341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44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499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911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36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545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10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07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8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17490-AEF3-4B58-B4E8-BA7144547A15}" type="datetimeFigureOut">
              <a:rPr lang="en-US" smtClean="0"/>
              <a:t>3/7/2014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65AFF-476C-44D7-8926-50060203CC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69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8.png"/><Relationship Id="rId12" Type="http://schemas.openxmlformats.org/officeDocument/2006/relationships/image" Target="../media/image3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32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3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ereadillinois@railslibraries.inf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914400"/>
            <a:ext cx="8229600" cy="3276599"/>
          </a:xfrm>
        </p:spPr>
        <p:txBody>
          <a:bodyPr>
            <a:noAutofit/>
          </a:bodyPr>
          <a:lstStyle/>
          <a:p>
            <a:r>
              <a:rPr lang="en-US" sz="4500" b="1" dirty="0" smtClean="0">
                <a:latin typeface="Old English Text MT" panose="03040902040508030806" pitchFamily="66" charset="0"/>
              </a:rPr>
              <a:t>Resource     </a:t>
            </a:r>
            <a:r>
              <a:rPr lang="en-US" sz="5500" b="1" dirty="0" smtClean="0">
                <a:latin typeface="Old English Text MT" panose="03040902040508030806" pitchFamily="66" charset="0"/>
              </a:rPr>
              <a:t>     </a:t>
            </a:r>
            <a:r>
              <a:rPr lang="en-US" sz="4500" b="1" dirty="0" smtClean="0">
                <a:latin typeface="Old English Text MT" panose="03040902040508030806" pitchFamily="66" charset="0"/>
              </a:rPr>
              <a:t>Sharing</a:t>
            </a:r>
            <a:r>
              <a:rPr lang="en-US" sz="5500" b="1" dirty="0" smtClean="0">
                <a:latin typeface="Old English Text MT" panose="03040902040508030806" pitchFamily="66" charset="0"/>
              </a:rPr>
              <a:t/>
            </a:r>
            <a:br>
              <a:rPr lang="en-US" sz="5500" b="1" dirty="0" smtClean="0">
                <a:latin typeface="Old English Text MT" panose="03040902040508030806" pitchFamily="66" charset="0"/>
              </a:rPr>
            </a:br>
            <a:r>
              <a:rPr lang="en-US" sz="5500" b="1" dirty="0" smtClean="0">
                <a:latin typeface="Old English Text MT" panose="03040902040508030806" pitchFamily="66" charset="0"/>
              </a:rPr>
              <a:t/>
            </a:r>
            <a:br>
              <a:rPr lang="en-US" sz="5500" b="1" dirty="0" smtClean="0">
                <a:latin typeface="Old English Text MT" panose="03040902040508030806" pitchFamily="66" charset="0"/>
              </a:rPr>
            </a:br>
            <a:r>
              <a:rPr lang="en-US" b="1" dirty="0" smtClean="0">
                <a:latin typeface="Old English Text MT" panose="03040902040508030806" pitchFamily="66" charset="0"/>
              </a:rPr>
              <a:t>Rocks!</a:t>
            </a:r>
            <a:endParaRPr lang="en-US" b="1" dirty="0">
              <a:latin typeface="Old English Text MT" panose="03040902040508030806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ISLMA Mini Conference</a:t>
            </a:r>
          </a:p>
          <a:p>
            <a:r>
              <a:rPr lang="en-US" dirty="0" smtClean="0"/>
              <a:t>Lake Park High School-East Campus</a:t>
            </a:r>
          </a:p>
          <a:p>
            <a:r>
              <a:rPr lang="en-US" dirty="0" smtClean="0"/>
              <a:t>Roselle, Illinois </a:t>
            </a:r>
            <a:endParaRPr lang="en-US" dirty="0" smtClean="0"/>
          </a:p>
          <a:p>
            <a:r>
              <a:rPr lang="en-US" dirty="0" smtClean="0"/>
              <a:t>March 1, 2014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447800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2514600"/>
            <a:ext cx="1965881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948" y="316817"/>
            <a:ext cx="1491889" cy="111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35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276600"/>
            <a:ext cx="32766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3999"/>
            <a:ext cx="7696200" cy="1320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495800"/>
            <a:ext cx="28384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27946"/>
            <a:ext cx="1814654" cy="102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800600"/>
            <a:ext cx="223678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502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6858000" cy="5051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94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2" y="152400"/>
            <a:ext cx="917458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492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1341438"/>
          </a:xfrm>
        </p:spPr>
        <p:txBody>
          <a:bodyPr>
            <a:noAutofit/>
          </a:bodyPr>
          <a:lstStyle/>
          <a:p>
            <a:r>
              <a:rPr lang="en-US" sz="4300" b="1" dirty="0" smtClean="0"/>
              <a:t>Resource Sharing = Illinois Libraries </a:t>
            </a:r>
            <a:endParaRPr lang="en-US" sz="4300" b="1" dirty="0"/>
          </a:p>
        </p:txBody>
      </p:sp>
      <p:pic>
        <p:nvPicPr>
          <p:cNvPr id="2050" name="Picture 2" descr="C:\Users\VJ Pitch\Desktop\resourcesharing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610600" cy="5286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6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668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 formal or informal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971800"/>
            <a:ext cx="453390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670" y="1447800"/>
            <a:ext cx="389581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614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90613"/>
            <a:ext cx="762000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955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7123522" cy="249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03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494262"/>
            <a:ext cx="5308377" cy="55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219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Interlibrary loan Lingo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ALA form</a:t>
            </a:r>
          </a:p>
          <a:p>
            <a:pPr marL="0" indent="0" algn="ctr">
              <a:buNone/>
            </a:pPr>
            <a:r>
              <a:rPr lang="en-US" b="1" dirty="0" smtClean="0"/>
              <a:t>OCLC </a:t>
            </a:r>
            <a:r>
              <a:rPr lang="en-US" b="1" dirty="0" err="1" smtClean="0"/>
              <a:t>WorldShare</a:t>
            </a:r>
            <a:endParaRPr lang="en-US" b="1" dirty="0" smtClean="0"/>
          </a:p>
          <a:p>
            <a:pPr marL="0" indent="0" algn="ctr">
              <a:buNone/>
            </a:pPr>
            <a:r>
              <a:rPr lang="en-US" b="1" dirty="0" smtClean="0"/>
              <a:t>SHARE</a:t>
            </a:r>
          </a:p>
          <a:p>
            <a:pPr marL="0" indent="0" algn="ctr">
              <a:buNone/>
            </a:pPr>
            <a:r>
              <a:rPr lang="en-US" b="1" dirty="0" smtClean="0"/>
              <a:t>I-SHARE</a:t>
            </a:r>
          </a:p>
          <a:p>
            <a:pPr marL="0" indent="0" algn="ctr">
              <a:buNone/>
            </a:pPr>
            <a:r>
              <a:rPr lang="en-US" b="1" dirty="0" smtClean="0"/>
              <a:t>Share Illinois</a:t>
            </a:r>
          </a:p>
          <a:p>
            <a:pPr marL="0" indent="0" algn="ctr">
              <a:buNone/>
            </a:pPr>
            <a:r>
              <a:rPr lang="en-US" b="1" dirty="0" smtClean="0"/>
              <a:t>Interlibrary Loan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41382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93"/>
            <a:ext cx="9144000" cy="686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9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</a:t>
            </a:r>
            <a:r>
              <a:rPr lang="en-US" b="1" dirty="0" smtClean="0"/>
              <a:t>ow do they do it???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439779"/>
            <a:ext cx="6863080" cy="5418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15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94886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b="1" dirty="0"/>
              <a:t>y</a:t>
            </a:r>
            <a:r>
              <a:rPr lang="en-US" sz="4200" b="1" dirty="0" smtClean="0"/>
              <a:t>ou are not alone!</a:t>
            </a:r>
            <a:endParaRPr lang="en-US" sz="4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067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96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533400"/>
          <a:ext cx="87630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WorldShare_Logo_V_Color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600" y="0"/>
            <a:ext cx="2438400" cy="22412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9000" y="2057400"/>
            <a:ext cx="173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Interlibrary Loan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4800600"/>
            <a:ext cx="2314575" cy="742950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7450" y="5943600"/>
            <a:ext cx="8191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162800" y="5638800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Use I-Share to search for library materials in Illinois, check the availability of items, and place requests.</a:t>
            </a:r>
            <a:endParaRPr lang="en-US" sz="1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29400" y="1905000"/>
            <a:ext cx="2256158" cy="609602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620000" y="2667000"/>
            <a:ext cx="152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SHARE is a collection of libraries in central and southern Illinois that have joined together to form the largest automation consortium in the country.   </a:t>
            </a:r>
            <a:endParaRPr lang="en-US" sz="12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" y="4800600"/>
            <a:ext cx="2137059" cy="70831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76200" y="5562600"/>
            <a:ext cx="213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SHARE (Share Holdings And Resources Easily) is a cooperative project to facilitate staff-initiated interlibrary loans among participating Illinois library automation consortia. 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5257800" y="152400"/>
            <a:ext cx="266700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 smtClean="0"/>
          </a:p>
          <a:p>
            <a:r>
              <a:rPr lang="en-US" sz="1200" dirty="0" smtClean="0"/>
              <a:t>OCLC WorldShare Interlibrary Loan is a new service that will replace WorldCat Resource Sharing as part of your existing resource sharing subscription on January 3, 2014. 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3581400" y="2971800"/>
            <a:ext cx="1676400" cy="1477328"/>
          </a:xfrm>
          <a:prstGeom prst="rect">
            <a:avLst/>
          </a:prstGeom>
          <a:solidFill>
            <a:srgbClr val="FFFF00">
              <a:alpha val="1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Share: v. To allow someone to use something that one possesses</a:t>
            </a:r>
            <a:endParaRPr lang="en-US" dirty="0"/>
          </a:p>
        </p:txBody>
      </p:sp>
      <p:pic>
        <p:nvPicPr>
          <p:cNvPr id="1032" name="Picture 8" descr="http://www.hollywoodreporter.com/sites/default/files/imagecache/blog_post_349_width/2012/04/cher.jpg"/>
          <p:cNvPicPr>
            <a:picLocks noChangeAspect="1" noChangeArrowheads="1"/>
          </p:cNvPicPr>
          <p:nvPr/>
        </p:nvPicPr>
        <p:blipFill>
          <a:blip r:embed="rId12" cstate="print"/>
          <a:srcRect l="6877" t="5150" r="10602" b="29614"/>
          <a:stretch>
            <a:fillRect/>
          </a:stretch>
        </p:blipFill>
        <p:spPr bwMode="auto">
          <a:xfrm>
            <a:off x="685800" y="1600200"/>
            <a:ext cx="1371600" cy="1447800"/>
          </a:xfrm>
          <a:prstGeom prst="ellipse">
            <a:avLst/>
          </a:prstGeom>
          <a:ln w="63500" cap="rnd">
            <a:solidFill>
              <a:srgbClr val="FF99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152401" y="3124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They say our books won’t fill the shelf…</a:t>
            </a:r>
          </a:p>
          <a:p>
            <a:r>
              <a:rPr lang="en-US" sz="1200" dirty="0" smtClean="0"/>
              <a:t>I got you babe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15734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</a:t>
            </a:r>
            <a:r>
              <a:rPr lang="en-US" b="1" dirty="0" smtClean="0"/>
              <a:t>hy ILL rocks for schools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</a:t>
            </a:r>
            <a:r>
              <a:rPr lang="en-US" dirty="0" smtClean="0"/>
              <a:t>xpand the resources for teachers and students in your school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</a:t>
            </a:r>
            <a:r>
              <a:rPr lang="en-US" dirty="0" smtClean="0"/>
              <a:t>osition the library as a critical </a:t>
            </a:r>
            <a:r>
              <a:rPr lang="en-US" dirty="0" err="1" smtClean="0"/>
              <a:t>informaiton</a:t>
            </a:r>
            <a:r>
              <a:rPr lang="en-US" dirty="0" smtClean="0"/>
              <a:t> resource for the school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model ILL for students – make them research rock stars in their academic future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774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Why Resource Sharing Rocks!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1881187"/>
            <a:ext cx="8382000" cy="37338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4000" b="1" dirty="0" smtClean="0"/>
              <a:t>10. Modeling sharing</a:t>
            </a:r>
          </a:p>
          <a:p>
            <a:pPr marL="0" indent="0">
              <a:buNone/>
            </a:pPr>
            <a:r>
              <a:rPr lang="en-US" sz="4000" b="1" dirty="0" smtClean="0"/>
              <a:t>9.   Increase the number of people you serve</a:t>
            </a:r>
          </a:p>
          <a:p>
            <a:pPr marL="0" indent="0">
              <a:buNone/>
            </a:pPr>
            <a:r>
              <a:rPr lang="en-US" sz="4000" b="1" dirty="0" smtClean="0"/>
              <a:t>8.  Publicizing your library</a:t>
            </a:r>
          </a:p>
          <a:p>
            <a:pPr marL="0" indent="0">
              <a:buNone/>
            </a:pPr>
            <a:r>
              <a:rPr lang="en-US" sz="4000" b="1" dirty="0" smtClean="0"/>
              <a:t>7.  Assisting your teachers with their professional development </a:t>
            </a:r>
          </a:p>
          <a:p>
            <a:pPr marL="0" indent="0">
              <a:buNone/>
            </a:pPr>
            <a:r>
              <a:rPr lang="en-US" sz="4000" b="1" dirty="0" smtClean="0"/>
              <a:t>6.  Previewing items before you purchase</a:t>
            </a:r>
          </a:p>
          <a:p>
            <a:pPr marL="0" indent="0">
              <a:buNone/>
            </a:pPr>
            <a:r>
              <a:rPr lang="en-US" sz="4000" b="1" dirty="0" smtClean="0"/>
              <a:t>5.  Increasing collaboration with the public libraries</a:t>
            </a:r>
          </a:p>
          <a:p>
            <a:pPr marL="0" indent="0">
              <a:buNone/>
            </a:pPr>
            <a:r>
              <a:rPr lang="en-US" sz="4000" b="1" dirty="0" smtClean="0"/>
              <a:t>4.  Growing your value in the eyes of your principal </a:t>
            </a:r>
          </a:p>
          <a:p>
            <a:pPr marL="0" indent="0">
              <a:buNone/>
            </a:pPr>
            <a:r>
              <a:rPr lang="en-US" sz="4000" b="1" dirty="0" smtClean="0"/>
              <a:t>3.  Aligning to core curriculum</a:t>
            </a:r>
          </a:p>
          <a:p>
            <a:pPr marL="0" indent="0">
              <a:buNone/>
            </a:pPr>
            <a:r>
              <a:rPr lang="en-US" sz="4000" b="1" dirty="0" smtClean="0"/>
              <a:t>2.  Saving your district money</a:t>
            </a:r>
          </a:p>
          <a:p>
            <a:pPr marL="0" indent="0">
              <a:buNone/>
            </a:pPr>
            <a:r>
              <a:rPr lang="en-US" sz="4000" b="1" dirty="0" smtClean="0"/>
              <a:t>1.  Seeing your patrons smile because you have met their need!</a:t>
            </a:r>
          </a:p>
          <a:p>
            <a:endParaRPr lang="en-US" sz="40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800" b="1" i="1" dirty="0" smtClean="0"/>
              <a:t>Contributed by RAILS Member Jeanne </a:t>
            </a:r>
            <a:r>
              <a:rPr lang="en-US" sz="3800" b="1" i="1" dirty="0" err="1" smtClean="0"/>
              <a:t>Lohfink</a:t>
            </a:r>
            <a:r>
              <a:rPr lang="en-US" sz="3800" b="1" i="1" dirty="0" smtClean="0"/>
              <a:t>, District Librarian, Beach Park School District #3 in Beach Park, IL </a:t>
            </a:r>
            <a:endParaRPr lang="en-US" sz="3800" b="1" i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242" y="3048000"/>
            <a:ext cx="24384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7941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ILLin</a:t>
            </a:r>
            <a:r>
              <a:rPr lang="en-US" b="1" dirty="0" smtClean="0"/>
              <a:t>’ </a:t>
            </a:r>
            <a:r>
              <a:rPr lang="en-US" b="1" dirty="0" smtClean="0"/>
              <a:t>Comments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 smtClean="0"/>
              <a:t>“Interlibrary </a:t>
            </a:r>
            <a:r>
              <a:rPr lang="en-US" i="1" dirty="0" smtClean="0"/>
              <a:t>loan expands student horizons and extends the curriculum</a:t>
            </a:r>
            <a:r>
              <a:rPr lang="en-US" i="1" dirty="0" smtClean="0"/>
              <a:t>.” </a:t>
            </a:r>
          </a:p>
          <a:p>
            <a:pPr marL="0" indent="0">
              <a:buNone/>
            </a:pPr>
            <a:r>
              <a:rPr lang="en-US" i="1" dirty="0"/>
              <a:t>	</a:t>
            </a:r>
            <a:r>
              <a:rPr lang="en-US" i="1" dirty="0" smtClean="0"/>
              <a:t>			</a:t>
            </a:r>
            <a:r>
              <a:rPr lang="en-US" dirty="0" smtClean="0"/>
              <a:t>High School English </a:t>
            </a:r>
            <a:r>
              <a:rPr lang="en-US" dirty="0" smtClean="0"/>
              <a:t>Teacher</a:t>
            </a:r>
            <a:br>
              <a:rPr lang="en-US" dirty="0" smtClean="0"/>
            </a:br>
            <a:endParaRPr lang="en-US" sz="1000" dirty="0" smtClean="0"/>
          </a:p>
          <a:p>
            <a:pPr marL="0" indent="0">
              <a:buNone/>
            </a:pPr>
            <a:r>
              <a:rPr lang="en-US" i="1" dirty="0" smtClean="0"/>
              <a:t>“For </a:t>
            </a:r>
            <a:r>
              <a:rPr lang="en-US" i="1" dirty="0" smtClean="0"/>
              <a:t>my students, interlibrary loan is like opening the front door of every library for them to enter and explore</a:t>
            </a:r>
            <a:r>
              <a:rPr lang="en-US" i="1" dirty="0" smtClean="0"/>
              <a:t>.”                    </a:t>
            </a:r>
            <a:r>
              <a:rPr lang="en-US" dirty="0" smtClean="0"/>
              <a:t>Social </a:t>
            </a:r>
            <a:r>
              <a:rPr lang="en-US" dirty="0" smtClean="0"/>
              <a:t>Studies Teacher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sz="1000" i="1" dirty="0" smtClean="0"/>
          </a:p>
          <a:p>
            <a:pPr marL="0" indent="0">
              <a:buNone/>
            </a:pPr>
            <a:r>
              <a:rPr lang="en-US" dirty="0" smtClean="0"/>
              <a:t>“You </a:t>
            </a:r>
            <a:r>
              <a:rPr lang="en-US" dirty="0" smtClean="0"/>
              <a:t>guys are awesomely helpful</a:t>
            </a:r>
            <a:r>
              <a:rPr lang="en-US" dirty="0" smtClean="0"/>
              <a:t>!”  </a:t>
            </a:r>
            <a:r>
              <a:rPr lang="en-US" i="1" dirty="0" smtClean="0"/>
              <a:t>Math Teacher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3851735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Comments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“Using </a:t>
            </a:r>
            <a:r>
              <a:rPr lang="en-US" dirty="0" smtClean="0"/>
              <a:t>interlibrary loan has allowed me to </a:t>
            </a:r>
            <a:r>
              <a:rPr lang="en-US" dirty="0" smtClean="0">
                <a:solidFill>
                  <a:srgbClr val="FF0000"/>
                </a:solidFill>
              </a:rPr>
              <a:t>adapt the curriculum to my students’ interests </a:t>
            </a:r>
            <a:r>
              <a:rPr lang="en-US" dirty="0" smtClean="0"/>
              <a:t>and needs and to pilot books </a:t>
            </a:r>
            <a:r>
              <a:rPr lang="en-US" dirty="0" smtClean="0">
                <a:solidFill>
                  <a:srgbClr val="FF0000"/>
                </a:solidFill>
              </a:rPr>
              <a:t>without financial risk</a:t>
            </a:r>
            <a:r>
              <a:rPr lang="en-US" dirty="0" smtClean="0"/>
              <a:t>. It also allows </a:t>
            </a:r>
            <a:r>
              <a:rPr lang="en-US" dirty="0" smtClean="0">
                <a:solidFill>
                  <a:srgbClr val="FF0000"/>
                </a:solidFill>
              </a:rPr>
              <a:t>students to find actual books </a:t>
            </a:r>
            <a:r>
              <a:rPr lang="en-US" dirty="0" smtClean="0"/>
              <a:t>that address their research topics; students are often surprised that such resources exist and that they are more useful than databases and Google searches. You can take that to the bank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	</a:t>
            </a:r>
            <a:r>
              <a:rPr lang="en-US" dirty="0" smtClean="0"/>
              <a:t> </a:t>
            </a:r>
            <a:r>
              <a:rPr lang="en-US" i="1" dirty="0" smtClean="0"/>
              <a:t>English Teacher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876316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ILLiad</a:t>
            </a:r>
            <a:r>
              <a:rPr lang="en-US" dirty="0" smtClean="0"/>
              <a:t> users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62" y="0"/>
            <a:ext cx="95294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79459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7123522" cy="249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37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6000093" cy="459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00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700" b="1" dirty="0" smtClean="0"/>
              <a:t>e-book consortia &amp; schools</a:t>
            </a:r>
            <a:endParaRPr lang="en-US" sz="4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96022"/>
            <a:ext cx="4371046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843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dirty="0" smtClean="0"/>
              <a:t>affordable &amp; easy access for school libraries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530785"/>
            <a:ext cx="303847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71" y="3048000"/>
            <a:ext cx="4165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2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Meeting the needs of Illinois’ diverse automation landscape</a:t>
            </a:r>
            <a:endParaRPr lang="en-US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981200"/>
            <a:ext cx="260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5029200"/>
            <a:ext cx="3292475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63421"/>
            <a:ext cx="51054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774" y="2220289"/>
            <a:ext cx="1513512" cy="151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496" y="4812979"/>
            <a:ext cx="1630383" cy="109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882" y="3581400"/>
            <a:ext cx="2329036" cy="98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39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600" b="1" dirty="0" smtClean="0"/>
              <a:t>Let’s talk collections</a:t>
            </a:r>
            <a:endParaRPr lang="en-US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3497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7069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pitchfordv\Desktop\ereadwordle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29" y="304800"/>
            <a:ext cx="8720170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81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700" b="1" dirty="0" smtClean="0"/>
              <a:t>scoping for schools </a:t>
            </a:r>
            <a:endParaRPr lang="en-US" sz="7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047" y="1981200"/>
            <a:ext cx="4648200" cy="4719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96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i="1" dirty="0" smtClean="0"/>
              <a:t>eRead </a:t>
            </a:r>
            <a:r>
              <a:rPr lang="en-US" sz="4000" b="1" i="1" dirty="0"/>
              <a:t>Illinois </a:t>
            </a:r>
            <a:r>
              <a:rPr lang="en-US" sz="4000" b="1" dirty="0" smtClean="0"/>
              <a:t>Membership </a:t>
            </a:r>
            <a:r>
              <a:rPr lang="en-US" sz="4000" b="1" dirty="0"/>
              <a:t>Fee Elements 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55981694"/>
              </p:ext>
            </p:extLst>
          </p:nvPr>
        </p:nvGraphicFramePr>
        <p:xfrm>
          <a:off x="838200" y="1219200"/>
          <a:ext cx="79248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289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/>
              <a:t>e</a:t>
            </a:r>
            <a:r>
              <a:rPr lang="en-US" sz="4000" b="1" dirty="0" smtClean="0"/>
              <a:t>xample </a:t>
            </a:r>
            <a:r>
              <a:rPr lang="en-US" sz="4000" b="1" i="1" dirty="0" smtClean="0"/>
              <a:t>eRead Illinois </a:t>
            </a:r>
            <a:r>
              <a:rPr lang="en-US" sz="4000" b="1" dirty="0" smtClean="0"/>
              <a:t>fees for schools </a:t>
            </a:r>
            <a:endParaRPr lang="en-US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6003425"/>
              </p:ext>
            </p:extLst>
          </p:nvPr>
        </p:nvGraphicFramePr>
        <p:xfrm>
          <a:off x="381000" y="1295400"/>
          <a:ext cx="8458200" cy="5227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09700"/>
                <a:gridCol w="1409700"/>
                <a:gridCol w="1409700"/>
                <a:gridCol w="1409700"/>
                <a:gridCol w="1409700"/>
                <a:gridCol w="1409700"/>
              </a:tblGrid>
              <a:tr h="861082"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School Name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Base Fee</a:t>
                      </a:r>
                    </a:p>
                    <a:p>
                      <a:r>
                        <a:rPr lang="en-US" sz="1700" dirty="0" smtClean="0"/>
                        <a:t>for every library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FTE</a:t>
                      </a:r>
                    </a:p>
                    <a:p>
                      <a:r>
                        <a:rPr lang="en-US" sz="1700" dirty="0" smtClean="0"/>
                        <a:t>Staff </a:t>
                      </a:r>
                      <a:r>
                        <a:rPr lang="en-US" sz="1700" smtClean="0"/>
                        <a:t>&amp;</a:t>
                      </a:r>
                      <a:r>
                        <a:rPr lang="en-US" sz="1700" baseline="0" smtClean="0"/>
                        <a:t> students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Collection Budget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0.5%</a:t>
                      </a:r>
                      <a:r>
                        <a:rPr lang="en-US" sz="1700" baseline="0" dirty="0" smtClean="0"/>
                        <a:t>  of collection budget</a:t>
                      </a: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700" dirty="0" smtClean="0"/>
                        <a:t>eRead</a:t>
                      </a:r>
                      <a:r>
                        <a:rPr lang="en-US" sz="1700" baseline="0" dirty="0" smtClean="0"/>
                        <a:t> Membership Fee</a:t>
                      </a:r>
                      <a:endParaRPr lang="en-US" sz="1700" dirty="0"/>
                    </a:p>
                  </a:txBody>
                  <a:tcPr/>
                </a:tc>
              </a:tr>
              <a:tr h="1601310">
                <a:tc>
                  <a:txBody>
                    <a:bodyPr/>
                    <a:lstStyle/>
                    <a:p>
                      <a:r>
                        <a:rPr lang="en-US" sz="1900" b="1" dirty="0" smtClean="0"/>
                        <a:t>Lisa Simpson Elementary School </a:t>
                      </a:r>
                      <a:endParaRPr lang="en-US" sz="19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$250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750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n/a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n/a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*$250 </a:t>
                      </a:r>
                    </a:p>
                    <a:p>
                      <a:r>
                        <a:rPr lang="en-US" sz="2500" b="1" dirty="0" smtClean="0"/>
                        <a:t>(for </a:t>
                      </a:r>
                      <a:r>
                        <a:rPr lang="en-US" sz="2500" b="1" dirty="0" err="1" smtClean="0"/>
                        <a:t>fte</a:t>
                      </a:r>
                      <a:r>
                        <a:rPr lang="en-US" sz="2500" b="1" baseline="0" dirty="0" smtClean="0"/>
                        <a:t> under 1,000)</a:t>
                      </a:r>
                      <a:endParaRPr lang="en-US" sz="2500" b="1" dirty="0"/>
                    </a:p>
                  </a:txBody>
                  <a:tcPr/>
                </a:tc>
              </a:tr>
              <a:tr h="90640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Hello Kitty </a:t>
                      </a:r>
                    </a:p>
                    <a:p>
                      <a:r>
                        <a:rPr lang="en-US" b="1" dirty="0" smtClean="0"/>
                        <a:t>School District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$250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1,051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$20,392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$102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$452</a:t>
                      </a:r>
                      <a:endParaRPr lang="en-US" sz="2500" b="1" dirty="0"/>
                    </a:p>
                  </a:txBody>
                  <a:tcPr/>
                </a:tc>
              </a:tr>
              <a:tr h="90640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Wonder </a:t>
                      </a:r>
                    </a:p>
                    <a:p>
                      <a:r>
                        <a:rPr lang="en-US" b="1" dirty="0" smtClean="0"/>
                        <a:t>Woman</a:t>
                      </a:r>
                    </a:p>
                    <a:p>
                      <a:r>
                        <a:rPr lang="en-US" b="1" dirty="0" smtClean="0"/>
                        <a:t>High School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$250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1,126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$7,000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$35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$385</a:t>
                      </a:r>
                      <a:endParaRPr lang="en-US" sz="2500" b="1" dirty="0"/>
                    </a:p>
                  </a:txBody>
                  <a:tcPr/>
                </a:tc>
              </a:tr>
              <a:tr h="90640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Batgirl</a:t>
                      </a:r>
                    </a:p>
                    <a:p>
                      <a:r>
                        <a:rPr lang="en-US" b="1" dirty="0" smtClean="0"/>
                        <a:t>Country</a:t>
                      </a:r>
                      <a:r>
                        <a:rPr lang="en-US" b="1" baseline="0" dirty="0" smtClean="0"/>
                        <a:t> Day School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$250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2,317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$44,180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$221</a:t>
                      </a:r>
                      <a:endParaRPr lang="en-US" sz="2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500" b="1" dirty="0" smtClean="0"/>
                        <a:t>$571</a:t>
                      </a:r>
                      <a:endParaRPr lang="en-US" sz="25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6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791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41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Questions? Contact us!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4400" b="1" dirty="0" smtClean="0"/>
          </a:p>
          <a:p>
            <a:pPr marL="0" indent="0">
              <a:buNone/>
            </a:pPr>
            <a:r>
              <a:rPr lang="en-US" sz="4400" b="1" dirty="0" smtClean="0">
                <a:hlinkClick r:id="rId2"/>
              </a:rPr>
              <a:t>ereadillinois@railslibraries.info</a:t>
            </a:r>
            <a:endParaRPr lang="en-US" sz="4400" b="1" dirty="0" smtClean="0"/>
          </a:p>
          <a:p>
            <a:pPr marL="0" indent="0">
              <a:buNone/>
            </a:pPr>
            <a:endParaRPr lang="en-US" sz="2700" b="1" dirty="0" smtClean="0"/>
          </a:p>
          <a:p>
            <a:pPr marL="0" indent="0">
              <a:buNone/>
            </a:pPr>
            <a:r>
              <a:rPr lang="en-US" sz="2700" b="1" dirty="0" smtClean="0"/>
              <a:t>http</a:t>
            </a:r>
            <a:r>
              <a:rPr lang="en-US" sz="2700" b="1" dirty="0"/>
              <a:t>://www.railslibraries.info/resource-sharing/ebooks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751" y="1371600"/>
            <a:ext cx="5475287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4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609600"/>
            <a:ext cx="77216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58392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4" y="533400"/>
            <a:ext cx="8727873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96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58" y="762000"/>
            <a:ext cx="810710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78960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" y="76200"/>
            <a:ext cx="918791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90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3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720700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/>
            <a:endParaRPr lang="en-US" sz="5500" b="1" dirty="0" smtClean="0">
              <a:solidFill>
                <a:schemeClr val="tx1"/>
              </a:solidFill>
            </a:endParaRPr>
          </a:p>
          <a:p>
            <a:pPr algn="l"/>
            <a:r>
              <a:rPr lang="en-US" sz="5500" b="1" dirty="0" smtClean="0">
                <a:solidFill>
                  <a:schemeClr val="tx1"/>
                </a:solidFill>
              </a:rPr>
              <a:t>Veronda </a:t>
            </a:r>
            <a:r>
              <a:rPr lang="en-US" sz="5500" b="1" dirty="0" smtClean="0">
                <a:solidFill>
                  <a:schemeClr val="tx1"/>
                </a:solidFill>
              </a:rPr>
              <a:t>J. Pitchford</a:t>
            </a:r>
          </a:p>
          <a:p>
            <a:pPr algn="l"/>
            <a:r>
              <a:rPr lang="en-US" sz="3000" b="1" dirty="0" smtClean="0">
                <a:solidFill>
                  <a:schemeClr val="tx1"/>
                </a:solidFill>
              </a:rPr>
              <a:t>Project Director, </a:t>
            </a:r>
            <a:r>
              <a:rPr lang="en-US" sz="3000" b="1" i="1" dirty="0" smtClean="0">
                <a:solidFill>
                  <a:schemeClr val="tx1"/>
                </a:solidFill>
              </a:rPr>
              <a:t>eRead </a:t>
            </a:r>
            <a:r>
              <a:rPr lang="en-US" sz="3000" b="1" i="1" dirty="0" smtClean="0">
                <a:solidFill>
                  <a:schemeClr val="tx1"/>
                </a:solidFill>
              </a:rPr>
              <a:t>Illinois</a:t>
            </a:r>
          </a:p>
          <a:p>
            <a:pPr algn="l"/>
            <a:r>
              <a:rPr lang="en-US" sz="3000" b="1" dirty="0" smtClean="0">
                <a:solidFill>
                  <a:schemeClr val="tx1"/>
                </a:solidFill>
              </a:rPr>
              <a:t>Director of Member Development &amp; Resource Sharing </a:t>
            </a:r>
            <a:r>
              <a:rPr lang="en-US" sz="3000" b="1" dirty="0" smtClean="0">
                <a:solidFill>
                  <a:schemeClr val="tx1"/>
                </a:solidFill>
              </a:rPr>
              <a:t> </a:t>
            </a:r>
            <a:endParaRPr lang="en-US" sz="3000" b="1" dirty="0" smtClean="0">
              <a:solidFill>
                <a:schemeClr val="tx1"/>
              </a:solidFill>
            </a:endParaRPr>
          </a:p>
          <a:p>
            <a:pPr algn="l"/>
            <a:r>
              <a:rPr lang="en-US" sz="3000" dirty="0" smtClean="0">
                <a:solidFill>
                  <a:schemeClr val="tx1"/>
                </a:solidFill>
              </a:rPr>
              <a:t>630.734.5119 or veronda.pitchford@railslibraries.info</a:t>
            </a:r>
            <a:endParaRPr lang="en-US" sz="3000" dirty="0">
              <a:solidFill>
                <a:schemeClr val="tx1"/>
              </a:solidFill>
            </a:endParaRPr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02" y="228600"/>
            <a:ext cx="7228631" cy="124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410200"/>
            <a:ext cx="2108200" cy="123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816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" y="0"/>
            <a:ext cx="913686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262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77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6" y="296561"/>
            <a:ext cx="8489092" cy="636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26820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500" b="1" dirty="0" smtClean="0"/>
              <a:t>What is RAILS?</a:t>
            </a:r>
            <a:endParaRPr lang="en-US" sz="5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u="sng" dirty="0" smtClean="0"/>
              <a:t>R</a:t>
            </a:r>
            <a:r>
              <a:rPr lang="en-US" dirty="0" smtClean="0"/>
              <a:t>eaching </a:t>
            </a:r>
            <a:r>
              <a:rPr lang="en-US" u="sng" dirty="0"/>
              <a:t>A</a:t>
            </a:r>
            <a:r>
              <a:rPr lang="en-US" dirty="0"/>
              <a:t>cross </a:t>
            </a:r>
            <a:r>
              <a:rPr lang="en-US" u="sng" dirty="0"/>
              <a:t>I</a:t>
            </a:r>
            <a:r>
              <a:rPr lang="en-US" dirty="0"/>
              <a:t>llinois </a:t>
            </a:r>
            <a:r>
              <a:rPr lang="en-US" u="sng" dirty="0"/>
              <a:t>L</a:t>
            </a:r>
            <a:r>
              <a:rPr lang="en-US" dirty="0"/>
              <a:t>ibrary </a:t>
            </a:r>
            <a:r>
              <a:rPr lang="en-US" u="sng" dirty="0" smtClean="0"/>
              <a:t>S</a:t>
            </a:r>
            <a:r>
              <a:rPr lang="en-US" dirty="0" smtClean="0"/>
              <a:t>ystem</a:t>
            </a:r>
          </a:p>
          <a:p>
            <a:r>
              <a:rPr lang="en-US" dirty="0" smtClean="0"/>
              <a:t>RAILS </a:t>
            </a:r>
            <a:r>
              <a:rPr lang="en-US" dirty="0"/>
              <a:t>serves more than </a:t>
            </a:r>
            <a:r>
              <a:rPr lang="en-US" dirty="0" smtClean="0"/>
              <a:t>1,500 academic</a:t>
            </a:r>
            <a:r>
              <a:rPr lang="en-US" dirty="0"/>
              <a:t>, public, school and special libraries in northern and western </a:t>
            </a:r>
            <a:r>
              <a:rPr lang="en-US" dirty="0" smtClean="0"/>
              <a:t>Illinois</a:t>
            </a:r>
            <a:endParaRPr lang="en-US" dirty="0"/>
          </a:p>
          <a:p>
            <a:r>
              <a:rPr lang="en-US" dirty="0"/>
              <a:t>RAILS was formed by the merger of </a:t>
            </a:r>
            <a:r>
              <a:rPr lang="en-US" dirty="0" smtClean="0"/>
              <a:t>five </a:t>
            </a:r>
            <a:r>
              <a:rPr lang="en-US" dirty="0"/>
              <a:t>library systems on July 1, </a:t>
            </a:r>
            <a:r>
              <a:rPr lang="en-US" dirty="0" smtClean="0"/>
              <a:t>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1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" y="914400"/>
            <a:ext cx="7451948" cy="1290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416762"/>
            <a:ext cx="6598497" cy="165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034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047750"/>
            <a:ext cx="38100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" y="1143000"/>
            <a:ext cx="236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RAILS</a:t>
            </a:r>
          </a:p>
          <a:p>
            <a:r>
              <a:rPr lang="en-US" dirty="0" smtClean="0"/>
              <a:t>Population: 7,886,400  26,926 square miles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IHLS</a:t>
            </a:r>
          </a:p>
          <a:p>
            <a:r>
              <a:rPr lang="en-US" dirty="0"/>
              <a:t>Population: 2,248,634</a:t>
            </a:r>
            <a:endParaRPr lang="en-US" dirty="0" smtClean="0"/>
          </a:p>
          <a:p>
            <a:r>
              <a:rPr lang="en-US" dirty="0" smtClean="0"/>
              <a:t>28,141 square miles</a:t>
            </a:r>
          </a:p>
        </p:txBody>
      </p:sp>
    </p:spTree>
    <p:extLst>
      <p:ext uri="{BB962C8B-B14F-4D97-AF65-F5344CB8AC3E}">
        <p14:creationId xmlns:p14="http://schemas.microsoft.com/office/powerpoint/2010/main" val="1605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3807</TotalTime>
  <Words>712</Words>
  <Application>Microsoft Office PowerPoint</Application>
  <PresentationFormat>On-screen Show (4:3)</PresentationFormat>
  <Paragraphs>152</Paragraphs>
  <Slides>44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Resource          Sharing  Rocks!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RAILS?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Resource Sharing = Illinois Libraries </vt:lpstr>
      <vt:lpstr>PowerPoint Presentation</vt:lpstr>
      <vt:lpstr>go formal or informal</vt:lpstr>
      <vt:lpstr>PowerPoint Presentation</vt:lpstr>
      <vt:lpstr>PowerPoint Presentation</vt:lpstr>
      <vt:lpstr>PowerPoint Presentation</vt:lpstr>
      <vt:lpstr>Interlibrary loan Lingo</vt:lpstr>
      <vt:lpstr>how do they do it??? </vt:lpstr>
      <vt:lpstr>PowerPoint Presentation</vt:lpstr>
      <vt:lpstr>you are not alone!</vt:lpstr>
      <vt:lpstr>PowerPoint Presentation</vt:lpstr>
      <vt:lpstr>why ILL rocks for schools</vt:lpstr>
      <vt:lpstr>Why Resource Sharing Rocks! </vt:lpstr>
      <vt:lpstr>ILLin’ Comments</vt:lpstr>
      <vt:lpstr>Teacher Comments</vt:lpstr>
      <vt:lpstr>PowerPoint Presentation</vt:lpstr>
      <vt:lpstr>PowerPoint Presentation</vt:lpstr>
      <vt:lpstr>e-book consortia &amp; schools</vt:lpstr>
      <vt:lpstr>affordable &amp; easy access for school libraries </vt:lpstr>
      <vt:lpstr>Meeting the needs of Illinois’ diverse automation landscape</vt:lpstr>
      <vt:lpstr>Let’s talk collections</vt:lpstr>
      <vt:lpstr>PowerPoint Presentation</vt:lpstr>
      <vt:lpstr>scoping for schools </vt:lpstr>
      <vt:lpstr> eRead Illinois Membership Fee Elements  </vt:lpstr>
      <vt:lpstr>example eRead Illinois fees for schools </vt:lpstr>
      <vt:lpstr>PowerPoint Presentation</vt:lpstr>
      <vt:lpstr>Questions? Contact us!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RESOURCE      Sharing  Rocks!</dc:title>
  <dc:creator>Veronda Pitchford</dc:creator>
  <cp:lastModifiedBy>Veronda Pitchford</cp:lastModifiedBy>
  <cp:revision>29</cp:revision>
  <dcterms:created xsi:type="dcterms:W3CDTF">2014-03-01T01:28:10Z</dcterms:created>
  <dcterms:modified xsi:type="dcterms:W3CDTF">2014-03-07T23:17:46Z</dcterms:modified>
</cp:coreProperties>
</file>